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5" r:id="rId20"/>
    <p:sldId id="274" r:id="rId21"/>
  </p:sldIdLst>
  <p:sldSz cx="9144000" cy="5143500" type="screen16x9"/>
  <p:notesSz cx="6858000" cy="9144000"/>
  <p:defaultTextStyle>
    <a:defPPr>
      <a:defRPr lan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0" d="100"/>
          <a:sy n="110" d="100"/>
        </p:scale>
        <p:origin x="-658" y="-7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sldNum" idx="1"/>
          </p:nvPr>
        </p:nvSpPr>
        <p:spPr/>
        <p:txBody>
          <a:bodyPr/>
          <a:lstStyle/>
          <a:p>
            <a:fld id="{69EFE38F-9CAA-4DFC-B0DB-CAF01B4B8BC7}" type="slidenum">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311760" y="444960"/>
            <a:ext cx="8520120" cy="572400"/>
          </a:xfrm>
          <a:prstGeom prst="rect">
            <a:avLst/>
          </a:prstGeom>
          <a:noFill/>
          <a:ln w="0">
            <a:noFill/>
          </a:ln>
        </p:spPr>
        <p:txBody>
          <a:bodyPr lIns="0" tIns="0" rIns="0" bIns="0" anchor="ctr">
            <a:noAutofit/>
          </a:bodyPr>
          <a:lstStyle/>
          <a:p>
            <a:pPr indent="0">
              <a:buNone/>
            </a:pPr>
            <a:endParaRPr lang="en-GB" sz="1400" b="0" strike="noStrike" spc="-1">
              <a:solidFill>
                <a:srgbClr val="000000"/>
              </a:solidFill>
              <a:latin typeface="Arial"/>
            </a:endParaRPr>
          </a:p>
        </p:txBody>
      </p:sp>
      <p:sp>
        <p:nvSpPr>
          <p:cNvPr id="24" name="PlaceHolder 2"/>
          <p:cNvSpPr>
            <a:spLocks noGrp="1"/>
          </p:cNvSpPr>
          <p:nvPr>
            <p:ph/>
          </p:nvPr>
        </p:nvSpPr>
        <p:spPr>
          <a:xfrm>
            <a:off x="311760" y="1152360"/>
            <a:ext cx="8520120" cy="1629360"/>
          </a:xfrm>
          <a:prstGeom prst="rect">
            <a:avLst/>
          </a:prstGeom>
          <a:noFill/>
          <a:ln w="0">
            <a:noFill/>
          </a:ln>
        </p:spPr>
        <p:txBody>
          <a:bodyPr lIns="0" tIns="0" rIns="0" bIns="0" anchor="t">
            <a:normAutofit/>
          </a:bodyPr>
          <a:lstStyle/>
          <a:p>
            <a:pPr indent="0">
              <a:spcBef>
                <a:spcPts val="1417"/>
              </a:spcBef>
              <a:buNone/>
            </a:pPr>
            <a:endParaRPr lang="en-GB" sz="1400" b="0" strike="noStrike" spc="-1">
              <a:solidFill>
                <a:srgbClr val="000000"/>
              </a:solidFill>
              <a:latin typeface="Arial"/>
            </a:endParaRPr>
          </a:p>
        </p:txBody>
      </p:sp>
      <p:sp>
        <p:nvSpPr>
          <p:cNvPr id="25" name="PlaceHolder 3"/>
          <p:cNvSpPr>
            <a:spLocks noGrp="1"/>
          </p:cNvSpPr>
          <p:nvPr>
            <p:ph/>
          </p:nvPr>
        </p:nvSpPr>
        <p:spPr>
          <a:xfrm>
            <a:off x="311760" y="2936880"/>
            <a:ext cx="8520120" cy="1629360"/>
          </a:xfrm>
          <a:prstGeom prst="rect">
            <a:avLst/>
          </a:prstGeom>
          <a:noFill/>
          <a:ln w="0">
            <a:noFill/>
          </a:ln>
        </p:spPr>
        <p:txBody>
          <a:bodyPr lIns="0" tIns="0" rIns="0" bIns="0" anchor="t">
            <a:normAutofit/>
          </a:bodyPr>
          <a:lstStyle/>
          <a:p>
            <a:pPr indent="0">
              <a:spcBef>
                <a:spcPts val="1417"/>
              </a:spcBef>
              <a:buNone/>
            </a:pPr>
            <a:endParaRPr lang="en-GB" sz="1400" b="0" strike="noStrike" spc="-1">
              <a:solidFill>
                <a:srgbClr val="000000"/>
              </a:solidFill>
              <a:latin typeface="Arial"/>
            </a:endParaRPr>
          </a:p>
        </p:txBody>
      </p:sp>
      <p:sp>
        <p:nvSpPr>
          <p:cNvPr id="5" name="PlaceHolder 4"/>
          <p:cNvSpPr>
            <a:spLocks noGrp="1"/>
          </p:cNvSpPr>
          <p:nvPr>
            <p:ph type="sldNum" idx="1"/>
          </p:nvPr>
        </p:nvSpPr>
        <p:spPr/>
        <p:txBody>
          <a:bodyPr/>
          <a:lstStyle/>
          <a:p>
            <a:fld id="{E6A547FE-54C6-46DF-970E-48C113169E66}" type="slidenum">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311760" y="444960"/>
            <a:ext cx="8520120" cy="572400"/>
          </a:xfrm>
          <a:prstGeom prst="rect">
            <a:avLst/>
          </a:prstGeom>
          <a:noFill/>
          <a:ln w="0">
            <a:noFill/>
          </a:ln>
        </p:spPr>
        <p:txBody>
          <a:bodyPr lIns="0" tIns="0" rIns="0" bIns="0" anchor="ctr">
            <a:noAutofit/>
          </a:bodyPr>
          <a:lstStyle/>
          <a:p>
            <a:pPr indent="0">
              <a:buNone/>
            </a:pPr>
            <a:endParaRPr lang="en-GB" sz="1400" b="0" strike="noStrike" spc="-1">
              <a:solidFill>
                <a:srgbClr val="000000"/>
              </a:solidFill>
              <a:latin typeface="Arial"/>
            </a:endParaRPr>
          </a:p>
        </p:txBody>
      </p:sp>
      <p:sp>
        <p:nvSpPr>
          <p:cNvPr id="27" name="PlaceHolder 2"/>
          <p:cNvSpPr>
            <a:spLocks noGrp="1"/>
          </p:cNvSpPr>
          <p:nvPr>
            <p:ph/>
          </p:nvPr>
        </p:nvSpPr>
        <p:spPr>
          <a:xfrm>
            <a:off x="311760" y="1152360"/>
            <a:ext cx="4157640" cy="1629360"/>
          </a:xfrm>
          <a:prstGeom prst="rect">
            <a:avLst/>
          </a:prstGeom>
          <a:noFill/>
          <a:ln w="0">
            <a:noFill/>
          </a:ln>
        </p:spPr>
        <p:txBody>
          <a:bodyPr lIns="0" tIns="0" rIns="0" bIns="0" anchor="t">
            <a:normAutofit/>
          </a:bodyPr>
          <a:lstStyle/>
          <a:p>
            <a:pPr indent="0">
              <a:spcBef>
                <a:spcPts val="1417"/>
              </a:spcBef>
              <a:buNone/>
            </a:pPr>
            <a:endParaRPr lang="en-GB" sz="1400" b="0" strike="noStrike" spc="-1">
              <a:solidFill>
                <a:srgbClr val="000000"/>
              </a:solidFill>
              <a:latin typeface="Arial"/>
            </a:endParaRPr>
          </a:p>
        </p:txBody>
      </p:sp>
      <p:sp>
        <p:nvSpPr>
          <p:cNvPr id="28" name="PlaceHolder 3"/>
          <p:cNvSpPr>
            <a:spLocks noGrp="1"/>
          </p:cNvSpPr>
          <p:nvPr>
            <p:ph/>
          </p:nvPr>
        </p:nvSpPr>
        <p:spPr>
          <a:xfrm>
            <a:off x="4677840" y="1152360"/>
            <a:ext cx="4157640" cy="1629360"/>
          </a:xfrm>
          <a:prstGeom prst="rect">
            <a:avLst/>
          </a:prstGeom>
          <a:noFill/>
          <a:ln w="0">
            <a:noFill/>
          </a:ln>
        </p:spPr>
        <p:txBody>
          <a:bodyPr lIns="0" tIns="0" rIns="0" bIns="0" anchor="t">
            <a:normAutofit/>
          </a:bodyPr>
          <a:lstStyle/>
          <a:p>
            <a:pPr indent="0">
              <a:spcBef>
                <a:spcPts val="1417"/>
              </a:spcBef>
              <a:buNone/>
            </a:pPr>
            <a:endParaRPr lang="en-GB" sz="1400" b="0" strike="noStrike" spc="-1">
              <a:solidFill>
                <a:srgbClr val="000000"/>
              </a:solidFill>
              <a:latin typeface="Arial"/>
            </a:endParaRPr>
          </a:p>
        </p:txBody>
      </p:sp>
      <p:sp>
        <p:nvSpPr>
          <p:cNvPr id="29" name="PlaceHolder 4"/>
          <p:cNvSpPr>
            <a:spLocks noGrp="1"/>
          </p:cNvSpPr>
          <p:nvPr>
            <p:ph/>
          </p:nvPr>
        </p:nvSpPr>
        <p:spPr>
          <a:xfrm>
            <a:off x="311760" y="2936880"/>
            <a:ext cx="4157640" cy="1629360"/>
          </a:xfrm>
          <a:prstGeom prst="rect">
            <a:avLst/>
          </a:prstGeom>
          <a:noFill/>
          <a:ln w="0">
            <a:noFill/>
          </a:ln>
        </p:spPr>
        <p:txBody>
          <a:bodyPr lIns="0" tIns="0" rIns="0" bIns="0" anchor="t">
            <a:normAutofit/>
          </a:bodyPr>
          <a:lstStyle/>
          <a:p>
            <a:pPr indent="0">
              <a:spcBef>
                <a:spcPts val="1417"/>
              </a:spcBef>
              <a:buNone/>
            </a:pPr>
            <a:endParaRPr lang="en-GB" sz="1400" b="0" strike="noStrike" spc="-1">
              <a:solidFill>
                <a:srgbClr val="000000"/>
              </a:solidFill>
              <a:latin typeface="Arial"/>
            </a:endParaRPr>
          </a:p>
        </p:txBody>
      </p:sp>
      <p:sp>
        <p:nvSpPr>
          <p:cNvPr id="30" name="PlaceHolder 5"/>
          <p:cNvSpPr>
            <a:spLocks noGrp="1"/>
          </p:cNvSpPr>
          <p:nvPr>
            <p:ph/>
          </p:nvPr>
        </p:nvSpPr>
        <p:spPr>
          <a:xfrm>
            <a:off x="4677840" y="2936880"/>
            <a:ext cx="4157640" cy="1629360"/>
          </a:xfrm>
          <a:prstGeom prst="rect">
            <a:avLst/>
          </a:prstGeom>
          <a:noFill/>
          <a:ln w="0">
            <a:noFill/>
          </a:ln>
        </p:spPr>
        <p:txBody>
          <a:bodyPr lIns="0" tIns="0" rIns="0" bIns="0" anchor="t">
            <a:normAutofit/>
          </a:bodyPr>
          <a:lstStyle/>
          <a:p>
            <a:pPr indent="0">
              <a:spcBef>
                <a:spcPts val="1417"/>
              </a:spcBef>
              <a:buNone/>
            </a:pPr>
            <a:endParaRPr lang="en-GB" sz="1400" b="0" strike="noStrike" spc="-1">
              <a:solidFill>
                <a:srgbClr val="000000"/>
              </a:solidFill>
              <a:latin typeface="Arial"/>
            </a:endParaRPr>
          </a:p>
        </p:txBody>
      </p:sp>
      <p:sp>
        <p:nvSpPr>
          <p:cNvPr id="7" name="PlaceHolder 6"/>
          <p:cNvSpPr>
            <a:spLocks noGrp="1"/>
          </p:cNvSpPr>
          <p:nvPr>
            <p:ph type="sldNum" idx="1"/>
          </p:nvPr>
        </p:nvSpPr>
        <p:spPr/>
        <p:txBody>
          <a:bodyPr/>
          <a:lstStyle/>
          <a:p>
            <a:fld id="{B552EBEC-286E-4318-A113-38D99F1232F0}" type="slidenum">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311760" y="444960"/>
            <a:ext cx="8520120" cy="572400"/>
          </a:xfrm>
          <a:prstGeom prst="rect">
            <a:avLst/>
          </a:prstGeom>
          <a:noFill/>
          <a:ln w="0">
            <a:noFill/>
          </a:ln>
        </p:spPr>
        <p:txBody>
          <a:bodyPr lIns="0" tIns="0" rIns="0" bIns="0" anchor="ctr">
            <a:noAutofit/>
          </a:bodyPr>
          <a:lstStyle/>
          <a:p>
            <a:pPr indent="0">
              <a:buNone/>
            </a:pPr>
            <a:endParaRPr lang="en-GB" sz="1400" b="0" strike="noStrike" spc="-1">
              <a:solidFill>
                <a:srgbClr val="000000"/>
              </a:solidFill>
              <a:latin typeface="Arial"/>
            </a:endParaRPr>
          </a:p>
        </p:txBody>
      </p:sp>
      <p:sp>
        <p:nvSpPr>
          <p:cNvPr id="32" name="PlaceHolder 2"/>
          <p:cNvSpPr>
            <a:spLocks noGrp="1"/>
          </p:cNvSpPr>
          <p:nvPr>
            <p:ph/>
          </p:nvPr>
        </p:nvSpPr>
        <p:spPr>
          <a:xfrm>
            <a:off x="311760" y="1152360"/>
            <a:ext cx="2743200" cy="1629360"/>
          </a:xfrm>
          <a:prstGeom prst="rect">
            <a:avLst/>
          </a:prstGeom>
          <a:noFill/>
          <a:ln w="0">
            <a:noFill/>
          </a:ln>
        </p:spPr>
        <p:txBody>
          <a:bodyPr lIns="0" tIns="0" rIns="0" bIns="0" anchor="t">
            <a:normAutofit/>
          </a:bodyPr>
          <a:lstStyle/>
          <a:p>
            <a:pPr indent="0">
              <a:spcBef>
                <a:spcPts val="1417"/>
              </a:spcBef>
              <a:buNone/>
            </a:pPr>
            <a:endParaRPr lang="en-GB" sz="1400" b="0" strike="noStrike" spc="-1">
              <a:solidFill>
                <a:srgbClr val="000000"/>
              </a:solidFill>
              <a:latin typeface="Arial"/>
            </a:endParaRPr>
          </a:p>
        </p:txBody>
      </p:sp>
      <p:sp>
        <p:nvSpPr>
          <p:cNvPr id="33" name="PlaceHolder 3"/>
          <p:cNvSpPr>
            <a:spLocks noGrp="1"/>
          </p:cNvSpPr>
          <p:nvPr>
            <p:ph/>
          </p:nvPr>
        </p:nvSpPr>
        <p:spPr>
          <a:xfrm>
            <a:off x="3192480" y="1152360"/>
            <a:ext cx="2743200" cy="1629360"/>
          </a:xfrm>
          <a:prstGeom prst="rect">
            <a:avLst/>
          </a:prstGeom>
          <a:noFill/>
          <a:ln w="0">
            <a:noFill/>
          </a:ln>
        </p:spPr>
        <p:txBody>
          <a:bodyPr lIns="0" tIns="0" rIns="0" bIns="0" anchor="t">
            <a:normAutofit/>
          </a:bodyPr>
          <a:lstStyle/>
          <a:p>
            <a:pPr indent="0">
              <a:spcBef>
                <a:spcPts val="1417"/>
              </a:spcBef>
              <a:buNone/>
            </a:pPr>
            <a:endParaRPr lang="en-GB" sz="1400" b="0" strike="noStrike" spc="-1">
              <a:solidFill>
                <a:srgbClr val="000000"/>
              </a:solidFill>
              <a:latin typeface="Arial"/>
            </a:endParaRPr>
          </a:p>
        </p:txBody>
      </p:sp>
      <p:sp>
        <p:nvSpPr>
          <p:cNvPr id="34" name="PlaceHolder 4"/>
          <p:cNvSpPr>
            <a:spLocks noGrp="1"/>
          </p:cNvSpPr>
          <p:nvPr>
            <p:ph/>
          </p:nvPr>
        </p:nvSpPr>
        <p:spPr>
          <a:xfrm>
            <a:off x="6073200" y="1152360"/>
            <a:ext cx="2743200" cy="1629360"/>
          </a:xfrm>
          <a:prstGeom prst="rect">
            <a:avLst/>
          </a:prstGeom>
          <a:noFill/>
          <a:ln w="0">
            <a:noFill/>
          </a:ln>
        </p:spPr>
        <p:txBody>
          <a:bodyPr lIns="0" tIns="0" rIns="0" bIns="0" anchor="t">
            <a:normAutofit/>
          </a:bodyPr>
          <a:lstStyle/>
          <a:p>
            <a:pPr indent="0">
              <a:spcBef>
                <a:spcPts val="1417"/>
              </a:spcBef>
              <a:buNone/>
            </a:pPr>
            <a:endParaRPr lang="en-GB" sz="1400" b="0" strike="noStrike" spc="-1">
              <a:solidFill>
                <a:srgbClr val="000000"/>
              </a:solidFill>
              <a:latin typeface="Arial"/>
            </a:endParaRPr>
          </a:p>
        </p:txBody>
      </p:sp>
      <p:sp>
        <p:nvSpPr>
          <p:cNvPr id="35" name="PlaceHolder 5"/>
          <p:cNvSpPr>
            <a:spLocks noGrp="1"/>
          </p:cNvSpPr>
          <p:nvPr>
            <p:ph/>
          </p:nvPr>
        </p:nvSpPr>
        <p:spPr>
          <a:xfrm>
            <a:off x="311760" y="2936880"/>
            <a:ext cx="2743200" cy="1629360"/>
          </a:xfrm>
          <a:prstGeom prst="rect">
            <a:avLst/>
          </a:prstGeom>
          <a:noFill/>
          <a:ln w="0">
            <a:noFill/>
          </a:ln>
        </p:spPr>
        <p:txBody>
          <a:bodyPr lIns="0" tIns="0" rIns="0" bIns="0" anchor="t">
            <a:normAutofit/>
          </a:bodyPr>
          <a:lstStyle/>
          <a:p>
            <a:pPr indent="0">
              <a:spcBef>
                <a:spcPts val="1417"/>
              </a:spcBef>
              <a:buNone/>
            </a:pPr>
            <a:endParaRPr lang="en-GB" sz="1400" b="0" strike="noStrike" spc="-1">
              <a:solidFill>
                <a:srgbClr val="000000"/>
              </a:solidFill>
              <a:latin typeface="Arial"/>
            </a:endParaRPr>
          </a:p>
        </p:txBody>
      </p:sp>
      <p:sp>
        <p:nvSpPr>
          <p:cNvPr id="36" name="PlaceHolder 6"/>
          <p:cNvSpPr>
            <a:spLocks noGrp="1"/>
          </p:cNvSpPr>
          <p:nvPr>
            <p:ph/>
          </p:nvPr>
        </p:nvSpPr>
        <p:spPr>
          <a:xfrm>
            <a:off x="3192480" y="2936880"/>
            <a:ext cx="2743200" cy="1629360"/>
          </a:xfrm>
          <a:prstGeom prst="rect">
            <a:avLst/>
          </a:prstGeom>
          <a:noFill/>
          <a:ln w="0">
            <a:noFill/>
          </a:ln>
        </p:spPr>
        <p:txBody>
          <a:bodyPr lIns="0" tIns="0" rIns="0" bIns="0" anchor="t">
            <a:normAutofit/>
          </a:bodyPr>
          <a:lstStyle/>
          <a:p>
            <a:pPr indent="0">
              <a:spcBef>
                <a:spcPts val="1417"/>
              </a:spcBef>
              <a:buNone/>
            </a:pPr>
            <a:endParaRPr lang="en-GB" sz="1400" b="0" strike="noStrike" spc="-1">
              <a:solidFill>
                <a:srgbClr val="000000"/>
              </a:solidFill>
              <a:latin typeface="Arial"/>
            </a:endParaRPr>
          </a:p>
        </p:txBody>
      </p:sp>
      <p:sp>
        <p:nvSpPr>
          <p:cNvPr id="37" name="PlaceHolder 7"/>
          <p:cNvSpPr>
            <a:spLocks noGrp="1"/>
          </p:cNvSpPr>
          <p:nvPr>
            <p:ph/>
          </p:nvPr>
        </p:nvSpPr>
        <p:spPr>
          <a:xfrm>
            <a:off x="6073200" y="2936880"/>
            <a:ext cx="2743200" cy="1629360"/>
          </a:xfrm>
          <a:prstGeom prst="rect">
            <a:avLst/>
          </a:prstGeom>
          <a:noFill/>
          <a:ln w="0">
            <a:noFill/>
          </a:ln>
        </p:spPr>
        <p:txBody>
          <a:bodyPr lIns="0" tIns="0" rIns="0" bIns="0" anchor="t">
            <a:normAutofit/>
          </a:bodyPr>
          <a:lstStyle/>
          <a:p>
            <a:pPr indent="0">
              <a:spcBef>
                <a:spcPts val="1417"/>
              </a:spcBef>
              <a:buNone/>
            </a:pPr>
            <a:endParaRPr lang="en-GB" sz="1400" b="0" strike="noStrike" spc="-1">
              <a:solidFill>
                <a:srgbClr val="000000"/>
              </a:solidFill>
              <a:latin typeface="Arial"/>
            </a:endParaRPr>
          </a:p>
        </p:txBody>
      </p:sp>
      <p:sp>
        <p:nvSpPr>
          <p:cNvPr id="9" name="PlaceHolder 8"/>
          <p:cNvSpPr>
            <a:spLocks noGrp="1"/>
          </p:cNvSpPr>
          <p:nvPr>
            <p:ph type="sldNum" idx="1"/>
          </p:nvPr>
        </p:nvSpPr>
        <p:spPr/>
        <p:txBody>
          <a:bodyPr/>
          <a:lstStyle/>
          <a:p>
            <a:fld id="{39AE7C19-F44C-42E3-97E9-8D1F165F8898}"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311760" y="444960"/>
            <a:ext cx="8520120" cy="572400"/>
          </a:xfrm>
          <a:prstGeom prst="rect">
            <a:avLst/>
          </a:prstGeom>
          <a:noFill/>
          <a:ln w="0">
            <a:noFill/>
          </a:ln>
        </p:spPr>
        <p:txBody>
          <a:bodyPr lIns="0" tIns="0" rIns="0" bIns="0" anchor="ctr">
            <a:noAutofit/>
          </a:bodyPr>
          <a:lstStyle/>
          <a:p>
            <a:pPr indent="0">
              <a:buNone/>
            </a:pPr>
            <a:endParaRPr lang="en-GB" sz="1400" b="0" strike="noStrike" spc="-1">
              <a:solidFill>
                <a:srgbClr val="000000"/>
              </a:solidFill>
              <a:latin typeface="Arial"/>
            </a:endParaRPr>
          </a:p>
        </p:txBody>
      </p:sp>
      <p:sp>
        <p:nvSpPr>
          <p:cNvPr id="3" name="PlaceHolder 2"/>
          <p:cNvSpPr>
            <a:spLocks noGrp="1"/>
          </p:cNvSpPr>
          <p:nvPr>
            <p:ph type="subTitle"/>
          </p:nvPr>
        </p:nvSpPr>
        <p:spPr>
          <a:xfrm>
            <a:off x="311760" y="1152360"/>
            <a:ext cx="8520120" cy="3416040"/>
          </a:xfrm>
          <a:prstGeom prst="rect">
            <a:avLst/>
          </a:prstGeom>
          <a:noFill/>
          <a:ln w="0">
            <a:noFill/>
          </a:ln>
        </p:spPr>
        <p:txBody>
          <a:bodyPr lIns="0" tIns="0" rIns="0" bIns="0" anchor="ctr">
            <a:noAutofit/>
          </a:bodyPr>
          <a:lstStyle/>
          <a:p>
            <a:pPr indent="0" algn="ctr">
              <a:buNone/>
            </a:pPr>
            <a:endParaRPr lang="en-GB" sz="3200" b="0" strike="noStrike" spc="-1">
              <a:solidFill>
                <a:srgbClr val="000000"/>
              </a:solidFill>
              <a:latin typeface="Arial"/>
            </a:endParaRPr>
          </a:p>
        </p:txBody>
      </p:sp>
      <p:sp>
        <p:nvSpPr>
          <p:cNvPr id="4" name="PlaceHolder 3"/>
          <p:cNvSpPr>
            <a:spLocks noGrp="1"/>
          </p:cNvSpPr>
          <p:nvPr>
            <p:ph type="sldNum" idx="1"/>
          </p:nvPr>
        </p:nvSpPr>
        <p:spPr/>
        <p:txBody>
          <a:bodyPr/>
          <a:lstStyle/>
          <a:p>
            <a:fld id="{1584A40A-9EA8-4EF8-9A78-9CC15FE3D8A0}"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311760" y="444960"/>
            <a:ext cx="8520120" cy="572400"/>
          </a:xfrm>
          <a:prstGeom prst="rect">
            <a:avLst/>
          </a:prstGeom>
          <a:noFill/>
          <a:ln w="0">
            <a:noFill/>
          </a:ln>
        </p:spPr>
        <p:txBody>
          <a:bodyPr lIns="0" tIns="0" rIns="0" bIns="0" anchor="ctr">
            <a:noAutofit/>
          </a:bodyPr>
          <a:lstStyle/>
          <a:p>
            <a:pPr indent="0">
              <a:buNone/>
            </a:pPr>
            <a:endParaRPr lang="en-GB" sz="1400" b="0" strike="noStrike" spc="-1">
              <a:solidFill>
                <a:srgbClr val="000000"/>
              </a:solidFill>
              <a:latin typeface="Arial"/>
            </a:endParaRPr>
          </a:p>
        </p:txBody>
      </p:sp>
      <p:sp>
        <p:nvSpPr>
          <p:cNvPr id="5" name="PlaceHolder 2"/>
          <p:cNvSpPr>
            <a:spLocks noGrp="1"/>
          </p:cNvSpPr>
          <p:nvPr>
            <p:ph/>
          </p:nvPr>
        </p:nvSpPr>
        <p:spPr>
          <a:xfrm>
            <a:off x="311760" y="1152360"/>
            <a:ext cx="8520120" cy="3416040"/>
          </a:xfrm>
          <a:prstGeom prst="rect">
            <a:avLst/>
          </a:prstGeom>
          <a:noFill/>
          <a:ln w="0">
            <a:noFill/>
          </a:ln>
        </p:spPr>
        <p:txBody>
          <a:bodyPr lIns="0" tIns="0" rIns="0" bIns="0" anchor="t">
            <a:normAutofit/>
          </a:bodyPr>
          <a:lstStyle/>
          <a:p>
            <a:pPr indent="0">
              <a:spcBef>
                <a:spcPts val="1417"/>
              </a:spcBef>
              <a:buNone/>
            </a:pPr>
            <a:endParaRPr lang="en-GB" sz="1400" b="0" strike="noStrike" spc="-1">
              <a:solidFill>
                <a:srgbClr val="000000"/>
              </a:solidFill>
              <a:latin typeface="Arial"/>
            </a:endParaRPr>
          </a:p>
        </p:txBody>
      </p:sp>
      <p:sp>
        <p:nvSpPr>
          <p:cNvPr id="2" name="PlaceHolder 3"/>
          <p:cNvSpPr>
            <a:spLocks noGrp="1"/>
          </p:cNvSpPr>
          <p:nvPr>
            <p:ph type="sldNum" idx="1"/>
          </p:nvPr>
        </p:nvSpPr>
        <p:spPr/>
        <p:txBody>
          <a:bodyPr/>
          <a:lstStyle/>
          <a:p>
            <a:fld id="{0E3A6E87-F908-4277-8EF7-B9DF57CDC04D}"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311760" y="444960"/>
            <a:ext cx="8520120" cy="572400"/>
          </a:xfrm>
          <a:prstGeom prst="rect">
            <a:avLst/>
          </a:prstGeom>
          <a:noFill/>
          <a:ln w="0">
            <a:noFill/>
          </a:ln>
        </p:spPr>
        <p:txBody>
          <a:bodyPr lIns="0" tIns="0" rIns="0" bIns="0" anchor="ctr">
            <a:noAutofit/>
          </a:bodyPr>
          <a:lstStyle/>
          <a:p>
            <a:pPr indent="0">
              <a:buNone/>
            </a:pPr>
            <a:endParaRPr lang="en-GB" sz="1400" b="0" strike="noStrike" spc="-1">
              <a:solidFill>
                <a:srgbClr val="000000"/>
              </a:solidFill>
              <a:latin typeface="Arial"/>
            </a:endParaRPr>
          </a:p>
        </p:txBody>
      </p:sp>
      <p:sp>
        <p:nvSpPr>
          <p:cNvPr id="7" name="PlaceHolder 2"/>
          <p:cNvSpPr>
            <a:spLocks noGrp="1"/>
          </p:cNvSpPr>
          <p:nvPr>
            <p:ph/>
          </p:nvPr>
        </p:nvSpPr>
        <p:spPr>
          <a:xfrm>
            <a:off x="311760" y="1152360"/>
            <a:ext cx="4157640" cy="3416040"/>
          </a:xfrm>
          <a:prstGeom prst="rect">
            <a:avLst/>
          </a:prstGeom>
          <a:noFill/>
          <a:ln w="0">
            <a:noFill/>
          </a:ln>
        </p:spPr>
        <p:txBody>
          <a:bodyPr lIns="0" tIns="0" rIns="0" bIns="0" anchor="t">
            <a:normAutofit/>
          </a:bodyPr>
          <a:lstStyle/>
          <a:p>
            <a:pPr indent="0">
              <a:spcBef>
                <a:spcPts val="1417"/>
              </a:spcBef>
              <a:buNone/>
            </a:pPr>
            <a:endParaRPr lang="en-GB" sz="1400" b="0" strike="noStrike" spc="-1">
              <a:solidFill>
                <a:srgbClr val="000000"/>
              </a:solidFill>
              <a:latin typeface="Arial"/>
            </a:endParaRPr>
          </a:p>
        </p:txBody>
      </p:sp>
      <p:sp>
        <p:nvSpPr>
          <p:cNvPr id="8" name="PlaceHolder 3"/>
          <p:cNvSpPr>
            <a:spLocks noGrp="1"/>
          </p:cNvSpPr>
          <p:nvPr>
            <p:ph/>
          </p:nvPr>
        </p:nvSpPr>
        <p:spPr>
          <a:xfrm>
            <a:off x="4677840" y="1152360"/>
            <a:ext cx="4157640" cy="3416040"/>
          </a:xfrm>
          <a:prstGeom prst="rect">
            <a:avLst/>
          </a:prstGeom>
          <a:noFill/>
          <a:ln w="0">
            <a:noFill/>
          </a:ln>
        </p:spPr>
        <p:txBody>
          <a:bodyPr lIns="0" tIns="0" rIns="0" bIns="0" anchor="t">
            <a:normAutofit/>
          </a:bodyPr>
          <a:lstStyle/>
          <a:p>
            <a:pPr indent="0">
              <a:spcBef>
                <a:spcPts val="1417"/>
              </a:spcBef>
              <a:buNone/>
            </a:pPr>
            <a:endParaRPr lang="en-GB" sz="1400" b="0" strike="noStrike" spc="-1">
              <a:solidFill>
                <a:srgbClr val="000000"/>
              </a:solidFill>
              <a:latin typeface="Arial"/>
            </a:endParaRPr>
          </a:p>
        </p:txBody>
      </p:sp>
      <p:sp>
        <p:nvSpPr>
          <p:cNvPr id="5" name="PlaceHolder 4"/>
          <p:cNvSpPr>
            <a:spLocks noGrp="1"/>
          </p:cNvSpPr>
          <p:nvPr>
            <p:ph type="sldNum" idx="1"/>
          </p:nvPr>
        </p:nvSpPr>
        <p:spPr/>
        <p:txBody>
          <a:bodyPr/>
          <a:lstStyle/>
          <a:p>
            <a:fld id="{8900D053-29A5-4FAF-B189-EACF12FC1D7D}"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311760" y="444960"/>
            <a:ext cx="8520120" cy="572400"/>
          </a:xfrm>
          <a:prstGeom prst="rect">
            <a:avLst/>
          </a:prstGeom>
          <a:noFill/>
          <a:ln w="0">
            <a:noFill/>
          </a:ln>
        </p:spPr>
        <p:txBody>
          <a:bodyPr lIns="0" tIns="0" rIns="0" bIns="0" anchor="ctr">
            <a:noAutofit/>
          </a:bodyPr>
          <a:lstStyle/>
          <a:p>
            <a:pPr indent="0">
              <a:buNone/>
            </a:pPr>
            <a:endParaRPr lang="en-GB" sz="1400" b="0" strike="noStrike" spc="-1">
              <a:solidFill>
                <a:srgbClr val="000000"/>
              </a:solidFill>
              <a:latin typeface="Arial"/>
            </a:endParaRPr>
          </a:p>
        </p:txBody>
      </p:sp>
      <p:sp>
        <p:nvSpPr>
          <p:cNvPr id="3" name="PlaceHolder 2"/>
          <p:cNvSpPr>
            <a:spLocks noGrp="1"/>
          </p:cNvSpPr>
          <p:nvPr>
            <p:ph type="sldNum" idx="1"/>
          </p:nvPr>
        </p:nvSpPr>
        <p:spPr/>
        <p:txBody>
          <a:bodyPr/>
          <a:lstStyle/>
          <a:p>
            <a:fld id="{10B12F91-36FA-4C56-BCE7-02935751EB89}"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311760" y="444960"/>
            <a:ext cx="8520120" cy="2654640"/>
          </a:xfrm>
          <a:prstGeom prst="rect">
            <a:avLst/>
          </a:prstGeom>
          <a:noFill/>
          <a:ln w="0">
            <a:noFill/>
          </a:ln>
        </p:spPr>
        <p:txBody>
          <a:bodyPr lIns="0" tIns="0" rIns="0" bIns="0" anchor="ctr">
            <a:noAutofit/>
          </a:bodyPr>
          <a:lstStyle/>
          <a:p>
            <a:pPr algn="ctr"/>
            <a:endParaRPr lang="en-GB" sz="3200" b="0" strike="noStrike" spc="-1">
              <a:solidFill>
                <a:srgbClr val="000000"/>
              </a:solidFill>
              <a:latin typeface="Arial"/>
            </a:endParaRPr>
          </a:p>
        </p:txBody>
      </p:sp>
      <p:sp>
        <p:nvSpPr>
          <p:cNvPr id="3" name="PlaceHolder 2"/>
          <p:cNvSpPr>
            <a:spLocks noGrp="1"/>
          </p:cNvSpPr>
          <p:nvPr>
            <p:ph type="sldNum" idx="1"/>
          </p:nvPr>
        </p:nvSpPr>
        <p:spPr/>
        <p:txBody>
          <a:bodyPr/>
          <a:lstStyle/>
          <a:p>
            <a:fld id="{19FB64EE-0C91-406E-83CB-355CCC49B57E}" type="slidenum">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311760" y="444960"/>
            <a:ext cx="8520120" cy="572400"/>
          </a:xfrm>
          <a:prstGeom prst="rect">
            <a:avLst/>
          </a:prstGeom>
          <a:noFill/>
          <a:ln w="0">
            <a:noFill/>
          </a:ln>
        </p:spPr>
        <p:txBody>
          <a:bodyPr lIns="0" tIns="0" rIns="0" bIns="0" anchor="ctr">
            <a:noAutofit/>
          </a:bodyPr>
          <a:lstStyle/>
          <a:p>
            <a:pPr indent="0">
              <a:buNone/>
            </a:pPr>
            <a:endParaRPr lang="en-GB" sz="1400" b="0" strike="noStrike" spc="-1">
              <a:solidFill>
                <a:srgbClr val="000000"/>
              </a:solidFill>
              <a:latin typeface="Arial"/>
            </a:endParaRPr>
          </a:p>
        </p:txBody>
      </p:sp>
      <p:sp>
        <p:nvSpPr>
          <p:cNvPr id="12" name="PlaceHolder 2"/>
          <p:cNvSpPr>
            <a:spLocks noGrp="1"/>
          </p:cNvSpPr>
          <p:nvPr>
            <p:ph/>
          </p:nvPr>
        </p:nvSpPr>
        <p:spPr>
          <a:xfrm>
            <a:off x="311760" y="1152360"/>
            <a:ext cx="4157640" cy="1629360"/>
          </a:xfrm>
          <a:prstGeom prst="rect">
            <a:avLst/>
          </a:prstGeom>
          <a:noFill/>
          <a:ln w="0">
            <a:noFill/>
          </a:ln>
        </p:spPr>
        <p:txBody>
          <a:bodyPr lIns="0" tIns="0" rIns="0" bIns="0" anchor="t">
            <a:normAutofit/>
          </a:bodyPr>
          <a:lstStyle/>
          <a:p>
            <a:pPr indent="0">
              <a:spcBef>
                <a:spcPts val="1417"/>
              </a:spcBef>
              <a:buNone/>
            </a:pPr>
            <a:endParaRPr lang="en-GB" sz="1400" b="0" strike="noStrike" spc="-1">
              <a:solidFill>
                <a:srgbClr val="000000"/>
              </a:solidFill>
              <a:latin typeface="Arial"/>
            </a:endParaRPr>
          </a:p>
        </p:txBody>
      </p:sp>
      <p:sp>
        <p:nvSpPr>
          <p:cNvPr id="13" name="PlaceHolder 3"/>
          <p:cNvSpPr>
            <a:spLocks noGrp="1"/>
          </p:cNvSpPr>
          <p:nvPr>
            <p:ph/>
          </p:nvPr>
        </p:nvSpPr>
        <p:spPr>
          <a:xfrm>
            <a:off x="4677840" y="1152360"/>
            <a:ext cx="4157640" cy="3416040"/>
          </a:xfrm>
          <a:prstGeom prst="rect">
            <a:avLst/>
          </a:prstGeom>
          <a:noFill/>
          <a:ln w="0">
            <a:noFill/>
          </a:ln>
        </p:spPr>
        <p:txBody>
          <a:bodyPr lIns="0" tIns="0" rIns="0" bIns="0" anchor="t">
            <a:normAutofit/>
          </a:bodyPr>
          <a:lstStyle/>
          <a:p>
            <a:pPr indent="0">
              <a:spcBef>
                <a:spcPts val="1417"/>
              </a:spcBef>
              <a:buNone/>
            </a:pPr>
            <a:endParaRPr lang="en-GB" sz="1400" b="0" strike="noStrike" spc="-1">
              <a:solidFill>
                <a:srgbClr val="000000"/>
              </a:solidFill>
              <a:latin typeface="Arial"/>
            </a:endParaRPr>
          </a:p>
        </p:txBody>
      </p:sp>
      <p:sp>
        <p:nvSpPr>
          <p:cNvPr id="14" name="PlaceHolder 4"/>
          <p:cNvSpPr>
            <a:spLocks noGrp="1"/>
          </p:cNvSpPr>
          <p:nvPr>
            <p:ph/>
          </p:nvPr>
        </p:nvSpPr>
        <p:spPr>
          <a:xfrm>
            <a:off x="311760" y="2936880"/>
            <a:ext cx="4157640" cy="1629360"/>
          </a:xfrm>
          <a:prstGeom prst="rect">
            <a:avLst/>
          </a:prstGeom>
          <a:noFill/>
          <a:ln w="0">
            <a:noFill/>
          </a:ln>
        </p:spPr>
        <p:txBody>
          <a:bodyPr lIns="0" tIns="0" rIns="0" bIns="0" anchor="t">
            <a:normAutofit/>
          </a:bodyPr>
          <a:lstStyle/>
          <a:p>
            <a:pPr indent="0">
              <a:spcBef>
                <a:spcPts val="1417"/>
              </a:spcBef>
              <a:buNone/>
            </a:pPr>
            <a:endParaRPr lang="en-GB" sz="1400" b="0" strike="noStrike" spc="-1">
              <a:solidFill>
                <a:srgbClr val="000000"/>
              </a:solidFill>
              <a:latin typeface="Arial"/>
            </a:endParaRPr>
          </a:p>
        </p:txBody>
      </p:sp>
      <p:sp>
        <p:nvSpPr>
          <p:cNvPr id="6" name="PlaceHolder 5"/>
          <p:cNvSpPr>
            <a:spLocks noGrp="1"/>
          </p:cNvSpPr>
          <p:nvPr>
            <p:ph type="sldNum" idx="1"/>
          </p:nvPr>
        </p:nvSpPr>
        <p:spPr/>
        <p:txBody>
          <a:bodyPr/>
          <a:lstStyle/>
          <a:p>
            <a:fld id="{7FDC4393-1BF5-4F85-B7A2-F7728C037280}" type="slidenum">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311760" y="444960"/>
            <a:ext cx="8520120" cy="572400"/>
          </a:xfrm>
          <a:prstGeom prst="rect">
            <a:avLst/>
          </a:prstGeom>
          <a:noFill/>
          <a:ln w="0">
            <a:noFill/>
          </a:ln>
        </p:spPr>
        <p:txBody>
          <a:bodyPr lIns="0" tIns="0" rIns="0" bIns="0" anchor="ctr">
            <a:noAutofit/>
          </a:bodyPr>
          <a:lstStyle/>
          <a:p>
            <a:pPr indent="0">
              <a:buNone/>
            </a:pPr>
            <a:endParaRPr lang="en-GB" sz="1400" b="0" strike="noStrike" spc="-1">
              <a:solidFill>
                <a:srgbClr val="000000"/>
              </a:solidFill>
              <a:latin typeface="Arial"/>
            </a:endParaRPr>
          </a:p>
        </p:txBody>
      </p:sp>
      <p:sp>
        <p:nvSpPr>
          <p:cNvPr id="16" name="PlaceHolder 2"/>
          <p:cNvSpPr>
            <a:spLocks noGrp="1"/>
          </p:cNvSpPr>
          <p:nvPr>
            <p:ph/>
          </p:nvPr>
        </p:nvSpPr>
        <p:spPr>
          <a:xfrm>
            <a:off x="311760" y="1152360"/>
            <a:ext cx="4157640" cy="3416040"/>
          </a:xfrm>
          <a:prstGeom prst="rect">
            <a:avLst/>
          </a:prstGeom>
          <a:noFill/>
          <a:ln w="0">
            <a:noFill/>
          </a:ln>
        </p:spPr>
        <p:txBody>
          <a:bodyPr lIns="0" tIns="0" rIns="0" bIns="0" anchor="t">
            <a:normAutofit/>
          </a:bodyPr>
          <a:lstStyle/>
          <a:p>
            <a:pPr indent="0">
              <a:spcBef>
                <a:spcPts val="1417"/>
              </a:spcBef>
              <a:buNone/>
            </a:pPr>
            <a:endParaRPr lang="en-GB" sz="1400" b="0" strike="noStrike" spc="-1">
              <a:solidFill>
                <a:srgbClr val="000000"/>
              </a:solidFill>
              <a:latin typeface="Arial"/>
            </a:endParaRPr>
          </a:p>
        </p:txBody>
      </p:sp>
      <p:sp>
        <p:nvSpPr>
          <p:cNvPr id="17" name="PlaceHolder 3"/>
          <p:cNvSpPr>
            <a:spLocks noGrp="1"/>
          </p:cNvSpPr>
          <p:nvPr>
            <p:ph/>
          </p:nvPr>
        </p:nvSpPr>
        <p:spPr>
          <a:xfrm>
            <a:off x="4677840" y="1152360"/>
            <a:ext cx="4157640" cy="1629360"/>
          </a:xfrm>
          <a:prstGeom prst="rect">
            <a:avLst/>
          </a:prstGeom>
          <a:noFill/>
          <a:ln w="0">
            <a:noFill/>
          </a:ln>
        </p:spPr>
        <p:txBody>
          <a:bodyPr lIns="0" tIns="0" rIns="0" bIns="0" anchor="t">
            <a:normAutofit/>
          </a:bodyPr>
          <a:lstStyle/>
          <a:p>
            <a:pPr indent="0">
              <a:spcBef>
                <a:spcPts val="1417"/>
              </a:spcBef>
              <a:buNone/>
            </a:pPr>
            <a:endParaRPr lang="en-GB" sz="1400" b="0" strike="noStrike" spc="-1">
              <a:solidFill>
                <a:srgbClr val="000000"/>
              </a:solidFill>
              <a:latin typeface="Arial"/>
            </a:endParaRPr>
          </a:p>
        </p:txBody>
      </p:sp>
      <p:sp>
        <p:nvSpPr>
          <p:cNvPr id="18" name="PlaceHolder 4"/>
          <p:cNvSpPr>
            <a:spLocks noGrp="1"/>
          </p:cNvSpPr>
          <p:nvPr>
            <p:ph/>
          </p:nvPr>
        </p:nvSpPr>
        <p:spPr>
          <a:xfrm>
            <a:off x="4677840" y="2936880"/>
            <a:ext cx="4157640" cy="1629360"/>
          </a:xfrm>
          <a:prstGeom prst="rect">
            <a:avLst/>
          </a:prstGeom>
          <a:noFill/>
          <a:ln w="0">
            <a:noFill/>
          </a:ln>
        </p:spPr>
        <p:txBody>
          <a:bodyPr lIns="0" tIns="0" rIns="0" bIns="0" anchor="t">
            <a:normAutofit/>
          </a:bodyPr>
          <a:lstStyle/>
          <a:p>
            <a:pPr indent="0">
              <a:spcBef>
                <a:spcPts val="1417"/>
              </a:spcBef>
              <a:buNone/>
            </a:pPr>
            <a:endParaRPr lang="en-GB" sz="1400" b="0" strike="noStrike" spc="-1">
              <a:solidFill>
                <a:srgbClr val="000000"/>
              </a:solidFill>
              <a:latin typeface="Arial"/>
            </a:endParaRPr>
          </a:p>
        </p:txBody>
      </p:sp>
      <p:sp>
        <p:nvSpPr>
          <p:cNvPr id="6" name="PlaceHolder 5"/>
          <p:cNvSpPr>
            <a:spLocks noGrp="1"/>
          </p:cNvSpPr>
          <p:nvPr>
            <p:ph type="sldNum" idx="1"/>
          </p:nvPr>
        </p:nvSpPr>
        <p:spPr/>
        <p:txBody>
          <a:bodyPr/>
          <a:lstStyle/>
          <a:p>
            <a:fld id="{12B977E5-C2ED-4232-A365-E23B614E23C2}" type="slidenum">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311760" y="444960"/>
            <a:ext cx="8520120" cy="572400"/>
          </a:xfrm>
          <a:prstGeom prst="rect">
            <a:avLst/>
          </a:prstGeom>
          <a:noFill/>
          <a:ln w="0">
            <a:noFill/>
          </a:ln>
        </p:spPr>
        <p:txBody>
          <a:bodyPr lIns="0" tIns="0" rIns="0" bIns="0" anchor="ctr">
            <a:noAutofit/>
          </a:bodyPr>
          <a:lstStyle/>
          <a:p>
            <a:pPr indent="0">
              <a:buNone/>
            </a:pPr>
            <a:endParaRPr lang="en-GB" sz="1400" b="0" strike="noStrike" spc="-1">
              <a:solidFill>
                <a:srgbClr val="000000"/>
              </a:solidFill>
              <a:latin typeface="Arial"/>
            </a:endParaRPr>
          </a:p>
        </p:txBody>
      </p:sp>
      <p:sp>
        <p:nvSpPr>
          <p:cNvPr id="20" name="PlaceHolder 2"/>
          <p:cNvSpPr>
            <a:spLocks noGrp="1"/>
          </p:cNvSpPr>
          <p:nvPr>
            <p:ph/>
          </p:nvPr>
        </p:nvSpPr>
        <p:spPr>
          <a:xfrm>
            <a:off x="311760" y="1152360"/>
            <a:ext cx="4157640" cy="1629360"/>
          </a:xfrm>
          <a:prstGeom prst="rect">
            <a:avLst/>
          </a:prstGeom>
          <a:noFill/>
          <a:ln w="0">
            <a:noFill/>
          </a:ln>
        </p:spPr>
        <p:txBody>
          <a:bodyPr lIns="0" tIns="0" rIns="0" bIns="0" anchor="t">
            <a:normAutofit/>
          </a:bodyPr>
          <a:lstStyle/>
          <a:p>
            <a:pPr indent="0">
              <a:spcBef>
                <a:spcPts val="1417"/>
              </a:spcBef>
              <a:buNone/>
            </a:pPr>
            <a:endParaRPr lang="en-GB" sz="1400" b="0" strike="noStrike" spc="-1">
              <a:solidFill>
                <a:srgbClr val="000000"/>
              </a:solidFill>
              <a:latin typeface="Arial"/>
            </a:endParaRPr>
          </a:p>
        </p:txBody>
      </p:sp>
      <p:sp>
        <p:nvSpPr>
          <p:cNvPr id="21" name="PlaceHolder 3"/>
          <p:cNvSpPr>
            <a:spLocks noGrp="1"/>
          </p:cNvSpPr>
          <p:nvPr>
            <p:ph/>
          </p:nvPr>
        </p:nvSpPr>
        <p:spPr>
          <a:xfrm>
            <a:off x="4677840" y="1152360"/>
            <a:ext cx="4157640" cy="1629360"/>
          </a:xfrm>
          <a:prstGeom prst="rect">
            <a:avLst/>
          </a:prstGeom>
          <a:noFill/>
          <a:ln w="0">
            <a:noFill/>
          </a:ln>
        </p:spPr>
        <p:txBody>
          <a:bodyPr lIns="0" tIns="0" rIns="0" bIns="0" anchor="t">
            <a:normAutofit/>
          </a:bodyPr>
          <a:lstStyle/>
          <a:p>
            <a:pPr indent="0">
              <a:spcBef>
                <a:spcPts val="1417"/>
              </a:spcBef>
              <a:buNone/>
            </a:pPr>
            <a:endParaRPr lang="en-GB" sz="1400" b="0" strike="noStrike" spc="-1">
              <a:solidFill>
                <a:srgbClr val="000000"/>
              </a:solidFill>
              <a:latin typeface="Arial"/>
            </a:endParaRPr>
          </a:p>
        </p:txBody>
      </p:sp>
      <p:sp>
        <p:nvSpPr>
          <p:cNvPr id="22" name="PlaceHolder 4"/>
          <p:cNvSpPr>
            <a:spLocks noGrp="1"/>
          </p:cNvSpPr>
          <p:nvPr>
            <p:ph/>
          </p:nvPr>
        </p:nvSpPr>
        <p:spPr>
          <a:xfrm>
            <a:off x="311760" y="2936880"/>
            <a:ext cx="8520120" cy="1629360"/>
          </a:xfrm>
          <a:prstGeom prst="rect">
            <a:avLst/>
          </a:prstGeom>
          <a:noFill/>
          <a:ln w="0">
            <a:noFill/>
          </a:ln>
        </p:spPr>
        <p:txBody>
          <a:bodyPr lIns="0" tIns="0" rIns="0" bIns="0" anchor="t">
            <a:normAutofit/>
          </a:bodyPr>
          <a:lstStyle/>
          <a:p>
            <a:pPr indent="0">
              <a:spcBef>
                <a:spcPts val="1417"/>
              </a:spcBef>
              <a:buNone/>
            </a:pPr>
            <a:endParaRPr lang="en-GB" sz="1400" b="0" strike="noStrike" spc="-1">
              <a:solidFill>
                <a:srgbClr val="000000"/>
              </a:solidFill>
              <a:latin typeface="Arial"/>
            </a:endParaRPr>
          </a:p>
        </p:txBody>
      </p:sp>
      <p:sp>
        <p:nvSpPr>
          <p:cNvPr id="6" name="PlaceHolder 5"/>
          <p:cNvSpPr>
            <a:spLocks noGrp="1"/>
          </p:cNvSpPr>
          <p:nvPr>
            <p:ph type="sldNum" idx="1"/>
          </p:nvPr>
        </p:nvSpPr>
        <p:spPr/>
        <p:txBody>
          <a:bodyPr/>
          <a:lstStyle/>
          <a:p>
            <a:fld id="{D667CCE9-2FC0-4C5D-8070-5F00943A49C0}"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DBD4EB"/>
            </a:gs>
            <a:gs pos="100000">
              <a:srgbClr val="9080BB"/>
            </a:gs>
          </a:gsLst>
          <a:path path="circle">
            <a:fillToRect l="50000" t="50000" r="50000" b="50000"/>
          </a:path>
        </a:gra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311760" y="744480"/>
            <a:ext cx="8520120" cy="2052360"/>
          </a:xfrm>
          <a:prstGeom prst="rect">
            <a:avLst/>
          </a:prstGeom>
          <a:noFill/>
          <a:ln w="0">
            <a:noFill/>
          </a:ln>
        </p:spPr>
        <p:txBody>
          <a:bodyPr lIns="91440" tIns="91440" rIns="91440" bIns="91440" anchor="b">
            <a:normAutofit/>
          </a:bodyPr>
          <a:lstStyle/>
          <a:p>
            <a:pPr indent="0">
              <a:buNone/>
            </a:pPr>
            <a:r>
              <a:rPr lang="en-GB" sz="5200" b="0" strike="noStrike" spc="-1">
                <a:solidFill>
                  <a:srgbClr val="000000"/>
                </a:solidFill>
                <a:latin typeface="Arial"/>
              </a:rPr>
              <a:t>Click to edit the title text format</a:t>
            </a:r>
          </a:p>
        </p:txBody>
      </p:sp>
      <p:sp>
        <p:nvSpPr>
          <p:cNvPr id="3" name="PlaceHolder 2"/>
          <p:cNvSpPr>
            <a:spLocks noGrp="1"/>
          </p:cNvSpPr>
          <p:nvPr>
            <p:ph type="sldNum" idx="1"/>
          </p:nvPr>
        </p:nvSpPr>
        <p:spPr>
          <a:xfrm>
            <a:off x="8472600" y="4663080"/>
            <a:ext cx="548280" cy="393120"/>
          </a:xfrm>
          <a:prstGeom prst="rect">
            <a:avLst/>
          </a:prstGeom>
          <a:noFill/>
          <a:ln w="0">
            <a:noFill/>
          </a:ln>
        </p:spPr>
        <p:txBody>
          <a:bodyPr lIns="91440" tIns="91440" rIns="91440" bIns="91440" anchor="ctr">
            <a:normAutofit/>
          </a:bodyPr>
          <a:lstStyle>
            <a:lvl1pPr indent="0" algn="r">
              <a:lnSpc>
                <a:spcPct val="100000"/>
              </a:lnSpc>
              <a:buNone/>
              <a:tabLst>
                <a:tab pos="0" algn="l"/>
              </a:tabLst>
              <a:defRPr lang="ru" sz="1000" b="0" strike="noStrike" spc="-1">
                <a:solidFill>
                  <a:schemeClr val="dk2"/>
                </a:solidFill>
                <a:latin typeface="Arial"/>
                <a:ea typeface="Arial"/>
              </a:defRPr>
            </a:lvl1pPr>
          </a:lstStyle>
          <a:p>
            <a:pPr indent="0" algn="r">
              <a:lnSpc>
                <a:spcPct val="100000"/>
              </a:lnSpc>
              <a:buNone/>
              <a:tabLst>
                <a:tab pos="0" algn="l"/>
              </a:tabLst>
            </a:pPr>
            <a:fld id="{0096717D-4710-4663-8F5B-4408CEA769F1}" type="slidenum">
              <a:rPr lang="ru" sz="1000" b="0" strike="noStrike" spc="-1">
                <a:solidFill>
                  <a:schemeClr val="dk2"/>
                </a:solidFill>
                <a:latin typeface="Arial"/>
                <a:ea typeface="Arial"/>
              </a:rPr>
              <a:t>‹#›</a:t>
            </a:fld>
            <a:endParaRPr lang="en-GB" sz="100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p:bodyStyle/>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PlaceHolder 1"/>
          <p:cNvSpPr>
            <a:spLocks noGrp="1"/>
          </p:cNvSpPr>
          <p:nvPr>
            <p:ph/>
          </p:nvPr>
        </p:nvSpPr>
        <p:spPr>
          <a:xfrm>
            <a:off x="311760" y="1131840"/>
            <a:ext cx="8520120" cy="3416040"/>
          </a:xfrm>
          <a:prstGeom prst="rect">
            <a:avLst/>
          </a:prstGeom>
          <a:noFill/>
          <a:ln w="0">
            <a:noFill/>
          </a:ln>
        </p:spPr>
        <p:txBody>
          <a:bodyPr lIns="91440" tIns="91440" rIns="91440" bIns="91440" anchor="t">
            <a:normAutofit/>
          </a:bodyPr>
          <a:lstStyle/>
          <a:p>
            <a:pPr indent="0" algn="ctr">
              <a:lnSpc>
                <a:spcPct val="115000"/>
              </a:lnSpc>
              <a:spcAft>
                <a:spcPts val="1199"/>
              </a:spcAft>
              <a:buNone/>
              <a:tabLst>
                <a:tab pos="0" algn="l"/>
              </a:tabLst>
            </a:pPr>
            <a:r>
              <a:rPr lang="uk-UA" sz="3600" b="1" strike="noStrike" spc="-1">
                <a:solidFill>
                  <a:srgbClr val="7030A0"/>
                </a:solidFill>
                <a:latin typeface="Arial"/>
                <a:ea typeface="Arial"/>
              </a:rPr>
              <a:t>Про результати роботи комісії Вченої ради з розвитку іншомовної освіти у 2024-2025н.р.</a:t>
            </a:r>
            <a:endParaRPr lang="en-GB" sz="3600" b="0" strike="noStrike" spc="-1">
              <a:solidFill>
                <a:srgbClr val="000000"/>
              </a:solidFill>
              <a:latin typeface="Arial"/>
            </a:endParaRPr>
          </a:p>
          <a:p>
            <a:pPr indent="0" algn="r">
              <a:lnSpc>
                <a:spcPct val="115000"/>
              </a:lnSpc>
              <a:spcAft>
                <a:spcPts val="1199"/>
              </a:spcAft>
              <a:buNone/>
              <a:tabLst>
                <a:tab pos="0" algn="l"/>
              </a:tabLst>
            </a:pPr>
            <a:r>
              <a:rPr lang="uk-UA" sz="1200" b="1" i="1" strike="noStrike" spc="-1">
                <a:solidFill>
                  <a:schemeClr val="dk1"/>
                </a:solidFill>
                <a:latin typeface="Arial"/>
                <a:ea typeface="Arial"/>
              </a:rPr>
              <a:t>Доповідає: </a:t>
            </a:r>
            <a:r>
              <a:rPr lang="ru-RU" sz="1200" b="1" i="1" strike="noStrike" spc="-1">
                <a:solidFill>
                  <a:schemeClr val="dk1"/>
                </a:solidFill>
                <a:latin typeface="Arial"/>
                <a:ea typeface="Arial"/>
              </a:rPr>
              <a:t>голова комісії Вченої ради університету</a:t>
            </a:r>
            <a:endParaRPr lang="en-GB" sz="1200" b="0" strike="noStrike" spc="-1">
              <a:solidFill>
                <a:srgbClr val="000000"/>
              </a:solidFill>
              <a:latin typeface="Arial"/>
            </a:endParaRPr>
          </a:p>
          <a:p>
            <a:pPr indent="0" algn="r">
              <a:lnSpc>
                <a:spcPct val="115000"/>
              </a:lnSpc>
              <a:spcAft>
                <a:spcPts val="1199"/>
              </a:spcAft>
              <a:buNone/>
              <a:tabLst>
                <a:tab pos="0" algn="l"/>
              </a:tabLst>
            </a:pPr>
            <a:r>
              <a:rPr lang="ru-RU" sz="1200" b="1" i="1" strike="noStrike" spc="-1">
                <a:solidFill>
                  <a:schemeClr val="dk1"/>
                </a:solidFill>
                <a:latin typeface="Arial"/>
                <a:ea typeface="Arial"/>
              </a:rPr>
              <a:t>з розвитку іншомовної освіти</a:t>
            </a:r>
            <a:endParaRPr lang="en-GB" sz="1200" b="0" strike="noStrike" spc="-1">
              <a:solidFill>
                <a:srgbClr val="000000"/>
              </a:solidFill>
              <a:latin typeface="Arial"/>
            </a:endParaRPr>
          </a:p>
          <a:p>
            <a:pPr indent="0" algn="r">
              <a:lnSpc>
                <a:spcPct val="115000"/>
              </a:lnSpc>
              <a:spcAft>
                <a:spcPts val="1199"/>
              </a:spcAft>
              <a:buNone/>
              <a:tabLst>
                <a:tab pos="0" algn="l"/>
              </a:tabLst>
            </a:pPr>
            <a:r>
              <a:rPr lang="ru-RU" sz="1200" b="1" i="1" strike="noStrike" spc="-1">
                <a:solidFill>
                  <a:schemeClr val="dk1"/>
                </a:solidFill>
                <a:latin typeface="Arial"/>
                <a:ea typeface="Arial"/>
              </a:rPr>
              <a:t>Ольга ГОНЧАРОВА</a:t>
            </a:r>
            <a:endParaRPr lang="en-GB" sz="1200" b="0" strike="noStrike" spc="-1">
              <a:solidFill>
                <a:srgbClr val="000000"/>
              </a:solidFill>
              <a:latin typeface="Arial"/>
            </a:endParaRPr>
          </a:p>
        </p:txBody>
      </p:sp>
      <p:pic>
        <p:nvPicPr>
          <p:cNvPr id="39" name="Picture 3" descr="D:\НАУКА\ПРОЕКТИ (уныверситет)\МОНЕ\МОНЕ_2022\док_МОНЕ\логотипи_банер_буклет_сертифікат\лого_универ.jpg"/>
          <p:cNvPicPr/>
          <p:nvPr/>
        </p:nvPicPr>
        <p:blipFill>
          <a:blip r:embed="rId2"/>
          <a:stretch/>
        </p:blipFill>
        <p:spPr>
          <a:xfrm>
            <a:off x="7398360" y="115920"/>
            <a:ext cx="1122120" cy="110232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PlaceHolder 1"/>
          <p:cNvSpPr>
            <a:spLocks noGrp="1"/>
          </p:cNvSpPr>
          <p:nvPr>
            <p:ph type="title"/>
          </p:nvPr>
        </p:nvSpPr>
        <p:spPr>
          <a:xfrm>
            <a:off x="311760" y="444960"/>
            <a:ext cx="8520120" cy="952920"/>
          </a:xfrm>
          <a:prstGeom prst="rect">
            <a:avLst/>
          </a:prstGeom>
          <a:noFill/>
          <a:ln w="0">
            <a:noFill/>
          </a:ln>
        </p:spPr>
        <p:txBody>
          <a:bodyPr lIns="91440" tIns="91440" rIns="91440" bIns="91440" anchor="t">
            <a:noAutofit/>
          </a:bodyPr>
          <a:lstStyle/>
          <a:p>
            <a:pPr indent="0">
              <a:lnSpc>
                <a:spcPct val="100000"/>
              </a:lnSpc>
              <a:buNone/>
            </a:pPr>
            <a:r>
              <a:rPr lang="ru" sz="2400" b="1" strike="noStrike" spc="-1">
                <a:solidFill>
                  <a:srgbClr val="7030A0"/>
                </a:solidFill>
                <a:latin typeface="Arial"/>
                <a:ea typeface="Arial"/>
              </a:rPr>
              <a:t>Популяризація англійської мови серед здобувачів вищої освіти та НПП університету</a:t>
            </a:r>
            <a:endParaRPr lang="en-GB" sz="2400" b="0" strike="noStrike" spc="-1">
              <a:solidFill>
                <a:srgbClr val="000000"/>
              </a:solidFill>
              <a:latin typeface="Arial"/>
            </a:endParaRPr>
          </a:p>
        </p:txBody>
      </p:sp>
      <p:sp>
        <p:nvSpPr>
          <p:cNvPr id="68" name="PlaceHolder 2"/>
          <p:cNvSpPr>
            <a:spLocks noGrp="1"/>
          </p:cNvSpPr>
          <p:nvPr>
            <p:ph/>
          </p:nvPr>
        </p:nvSpPr>
        <p:spPr>
          <a:xfrm>
            <a:off x="157320" y="2007720"/>
            <a:ext cx="3467880" cy="2704320"/>
          </a:xfrm>
          <a:prstGeom prst="rect">
            <a:avLst/>
          </a:prstGeom>
          <a:noFill/>
          <a:ln w="0">
            <a:noFill/>
          </a:ln>
        </p:spPr>
        <p:txBody>
          <a:bodyPr lIns="91440" tIns="91440" rIns="91440" bIns="91440" anchor="t">
            <a:noAutofit/>
          </a:bodyPr>
          <a:lstStyle/>
          <a:p>
            <a:pPr marL="101160" indent="0">
              <a:lnSpc>
                <a:spcPct val="70000"/>
              </a:lnSpc>
              <a:spcBef>
                <a:spcPts val="1001"/>
              </a:spcBef>
              <a:buNone/>
              <a:tabLst>
                <a:tab pos="0" algn="l"/>
              </a:tabLst>
            </a:pPr>
            <a:r>
              <a:rPr lang="uk-UA" sz="2000" b="1" strike="noStrike" spc="-1">
                <a:solidFill>
                  <a:schemeClr val="dk1"/>
                </a:solidFill>
                <a:latin typeface="Calibri"/>
                <a:ea typeface="Calibri"/>
              </a:rPr>
              <a:t>Науково-методичний центр «Lingua» </a:t>
            </a:r>
            <a:r>
              <a:rPr lang="uk-UA" sz="2000" b="0" strike="noStrike" spc="-1">
                <a:solidFill>
                  <a:schemeClr val="dk1"/>
                </a:solidFill>
                <a:latin typeface="Calibri"/>
                <a:ea typeface="Calibri"/>
              </a:rPr>
              <a:t>(керівник доц. Аліна Маслова), під егідою якого було проводяться різноманітні заходи, спрямовані на популяризацію ангілйської мови</a:t>
            </a:r>
            <a:endParaRPr lang="en-GB" sz="2000" b="0" strike="noStrike" spc="-1">
              <a:solidFill>
                <a:srgbClr val="000000"/>
              </a:solidFill>
              <a:latin typeface="Arial"/>
            </a:endParaRPr>
          </a:p>
          <a:p>
            <a:pPr marL="101160" indent="0">
              <a:lnSpc>
                <a:spcPct val="70000"/>
              </a:lnSpc>
              <a:spcBef>
                <a:spcPts val="1001"/>
              </a:spcBef>
              <a:buNone/>
              <a:tabLst>
                <a:tab pos="0" algn="l"/>
              </a:tabLst>
            </a:pPr>
            <a:endParaRPr lang="en-GB" sz="2000" b="0" strike="noStrike" spc="-1">
              <a:solidFill>
                <a:srgbClr val="000000"/>
              </a:solidFill>
              <a:latin typeface="Arial"/>
            </a:endParaRPr>
          </a:p>
        </p:txBody>
      </p:sp>
      <p:pic>
        <p:nvPicPr>
          <p:cNvPr id="69" name="Picture 2"/>
          <p:cNvPicPr/>
          <p:nvPr/>
        </p:nvPicPr>
        <p:blipFill>
          <a:blip r:embed="rId2"/>
          <a:stretch/>
        </p:blipFill>
        <p:spPr>
          <a:xfrm>
            <a:off x="6298560" y="1099800"/>
            <a:ext cx="2621520" cy="2666160"/>
          </a:xfrm>
          <a:prstGeom prst="rect">
            <a:avLst/>
          </a:prstGeom>
          <a:ln w="0">
            <a:noFill/>
          </a:ln>
        </p:spPr>
      </p:pic>
      <p:pic>
        <p:nvPicPr>
          <p:cNvPr id="70" name="Picture 3"/>
          <p:cNvPicPr/>
          <p:nvPr/>
        </p:nvPicPr>
        <p:blipFill>
          <a:blip r:embed="rId3"/>
          <a:stretch/>
        </p:blipFill>
        <p:spPr>
          <a:xfrm>
            <a:off x="4073400" y="1732320"/>
            <a:ext cx="2448720" cy="293328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PlaceHolder 1"/>
          <p:cNvSpPr>
            <a:spLocks noGrp="1"/>
          </p:cNvSpPr>
          <p:nvPr>
            <p:ph type="title"/>
          </p:nvPr>
        </p:nvSpPr>
        <p:spPr>
          <a:xfrm>
            <a:off x="311760" y="444960"/>
            <a:ext cx="8520120" cy="952920"/>
          </a:xfrm>
          <a:prstGeom prst="rect">
            <a:avLst/>
          </a:prstGeom>
          <a:noFill/>
          <a:ln w="0">
            <a:noFill/>
          </a:ln>
        </p:spPr>
        <p:txBody>
          <a:bodyPr lIns="91440" tIns="91440" rIns="91440" bIns="91440" anchor="t">
            <a:noAutofit/>
          </a:bodyPr>
          <a:lstStyle/>
          <a:p>
            <a:pPr indent="0">
              <a:lnSpc>
                <a:spcPct val="100000"/>
              </a:lnSpc>
              <a:buNone/>
            </a:pPr>
            <a:r>
              <a:rPr lang="uk-UA" sz="2400" b="1" strike="noStrike" spc="-1">
                <a:solidFill>
                  <a:srgbClr val="7030A0"/>
                </a:solidFill>
                <a:latin typeface="Arial"/>
                <a:ea typeface="Arial"/>
              </a:rPr>
              <a:t>Науково-методичний центр «Lingua»</a:t>
            </a:r>
            <a:endParaRPr lang="en-GB" sz="2400" b="0" strike="noStrike" spc="-1">
              <a:solidFill>
                <a:srgbClr val="000000"/>
              </a:solidFill>
              <a:latin typeface="Arial"/>
            </a:endParaRPr>
          </a:p>
        </p:txBody>
      </p:sp>
      <p:pic>
        <p:nvPicPr>
          <p:cNvPr id="72" name="Рисунок 71"/>
          <p:cNvPicPr/>
          <p:nvPr/>
        </p:nvPicPr>
        <p:blipFill>
          <a:blip r:embed="rId2"/>
          <a:srcRect l="18529"/>
          <a:stretch/>
        </p:blipFill>
        <p:spPr>
          <a:xfrm>
            <a:off x="401760" y="1548000"/>
            <a:ext cx="3486240" cy="2755080"/>
          </a:xfrm>
          <a:prstGeom prst="rect">
            <a:avLst/>
          </a:prstGeom>
          <a:ln w="0">
            <a:noFill/>
          </a:ln>
        </p:spPr>
      </p:pic>
      <p:pic>
        <p:nvPicPr>
          <p:cNvPr id="73" name="Рисунок 72"/>
          <p:cNvPicPr/>
          <p:nvPr/>
        </p:nvPicPr>
        <p:blipFill>
          <a:blip r:embed="rId3"/>
          <a:stretch/>
        </p:blipFill>
        <p:spPr>
          <a:xfrm>
            <a:off x="4236120" y="1552320"/>
            <a:ext cx="4583880" cy="276768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PlaceHolder 1"/>
          <p:cNvSpPr>
            <a:spLocks noGrp="1"/>
          </p:cNvSpPr>
          <p:nvPr>
            <p:ph type="title"/>
          </p:nvPr>
        </p:nvSpPr>
        <p:spPr>
          <a:xfrm>
            <a:off x="311760" y="152280"/>
            <a:ext cx="8520120" cy="872640"/>
          </a:xfrm>
          <a:prstGeom prst="rect">
            <a:avLst/>
          </a:prstGeom>
          <a:noFill/>
          <a:ln w="0">
            <a:noFill/>
          </a:ln>
        </p:spPr>
        <p:txBody>
          <a:bodyPr lIns="91440" tIns="91440" rIns="91440" bIns="91440" anchor="t">
            <a:noAutofit/>
          </a:bodyPr>
          <a:lstStyle/>
          <a:p>
            <a:pPr indent="0" algn="ctr">
              <a:lnSpc>
                <a:spcPct val="100000"/>
              </a:lnSpc>
              <a:buNone/>
              <a:tabLst>
                <a:tab pos="0" algn="l"/>
              </a:tabLst>
            </a:pPr>
            <a:r>
              <a:rPr lang="ru" sz="2400" b="1" strike="noStrike" spc="-1">
                <a:solidFill>
                  <a:srgbClr val="7030A0"/>
                </a:solidFill>
                <a:latin typeface="Arial"/>
                <a:ea typeface="Arial"/>
              </a:rPr>
              <a:t>Популяризація іноземних мов серед здобувачів вищої освіти</a:t>
            </a:r>
            <a:endParaRPr lang="en-GB" sz="2400" b="0" strike="noStrike" spc="-1">
              <a:solidFill>
                <a:srgbClr val="000000"/>
              </a:solidFill>
              <a:latin typeface="Arial"/>
            </a:endParaRPr>
          </a:p>
        </p:txBody>
      </p:sp>
      <p:sp>
        <p:nvSpPr>
          <p:cNvPr id="75" name="PlaceHolder 2"/>
          <p:cNvSpPr>
            <a:spLocks noGrp="1"/>
          </p:cNvSpPr>
          <p:nvPr>
            <p:ph/>
          </p:nvPr>
        </p:nvSpPr>
        <p:spPr>
          <a:xfrm>
            <a:off x="157320" y="1087560"/>
            <a:ext cx="3596040" cy="2544120"/>
          </a:xfrm>
          <a:prstGeom prst="rect">
            <a:avLst/>
          </a:prstGeom>
          <a:noFill/>
          <a:ln w="0">
            <a:noFill/>
          </a:ln>
        </p:spPr>
        <p:txBody>
          <a:bodyPr lIns="91440" tIns="91440" rIns="91440" bIns="91440" anchor="t">
            <a:noAutofit/>
          </a:bodyPr>
          <a:lstStyle/>
          <a:p>
            <a:pPr marL="114480" indent="0">
              <a:lnSpc>
                <a:spcPct val="115000"/>
              </a:lnSpc>
              <a:buNone/>
              <a:tabLst>
                <a:tab pos="0" algn="l"/>
              </a:tabLst>
            </a:pPr>
            <a:r>
              <a:rPr lang="uk-UA" sz="1800" b="0" strike="noStrike" spc="-1">
                <a:solidFill>
                  <a:schemeClr val="dk1"/>
                </a:solidFill>
                <a:latin typeface="Arial"/>
                <a:ea typeface="Arial"/>
              </a:rPr>
              <a:t>Презентація щодо можливостей стажування у Болгарії з компанією </a:t>
            </a:r>
            <a:r>
              <a:rPr lang="en-GB" sz="1800" b="0" strike="noStrike" spc="-1">
                <a:solidFill>
                  <a:schemeClr val="dk1"/>
                </a:solidFill>
                <a:latin typeface="Arial"/>
                <a:ea typeface="Arial"/>
              </a:rPr>
              <a:t>SkillSprint, </a:t>
            </a:r>
            <a:r>
              <a:rPr lang="uk-UA" sz="1800" b="0" strike="noStrike" spc="-1">
                <a:solidFill>
                  <a:schemeClr val="dk1"/>
                </a:solidFill>
                <a:latin typeface="Arial"/>
                <a:ea typeface="Arial"/>
              </a:rPr>
              <a:t>яка додатково надає можливість безкоштовно пройти </a:t>
            </a:r>
            <a:r>
              <a:rPr lang="uk-UA" sz="1800" b="1" strike="noStrike" spc="-1">
                <a:solidFill>
                  <a:schemeClr val="dk1"/>
                </a:solidFill>
                <a:latin typeface="Arial"/>
                <a:ea typeface="Arial"/>
              </a:rPr>
              <a:t>курс англійської  або болгарської мови </a:t>
            </a:r>
            <a:r>
              <a:rPr lang="uk-UA" sz="1800" b="0" strike="noStrike" spc="-1">
                <a:solidFill>
                  <a:schemeClr val="dk1"/>
                </a:solidFill>
                <a:latin typeface="Arial"/>
                <a:ea typeface="Arial"/>
              </a:rPr>
              <a:t>(12 березня 2025 року)</a:t>
            </a:r>
            <a:endParaRPr lang="en-GB" sz="1800" b="0" strike="noStrike" spc="-1">
              <a:solidFill>
                <a:srgbClr val="000000"/>
              </a:solidFill>
              <a:latin typeface="Arial"/>
            </a:endParaRPr>
          </a:p>
          <a:p>
            <a:pPr marL="101160" indent="0" algn="just">
              <a:lnSpc>
                <a:spcPct val="70000"/>
              </a:lnSpc>
              <a:spcBef>
                <a:spcPts val="1001"/>
              </a:spcBef>
              <a:buNone/>
              <a:tabLst>
                <a:tab pos="0" algn="l"/>
              </a:tabLst>
            </a:pPr>
            <a:endParaRPr lang="en-GB" sz="2000" b="0" strike="noStrike" spc="-1">
              <a:solidFill>
                <a:srgbClr val="000000"/>
              </a:solidFill>
              <a:latin typeface="Arial"/>
            </a:endParaRPr>
          </a:p>
        </p:txBody>
      </p:sp>
      <p:pic>
        <p:nvPicPr>
          <p:cNvPr id="76" name="Picture 2"/>
          <p:cNvPicPr/>
          <p:nvPr/>
        </p:nvPicPr>
        <p:blipFill>
          <a:blip r:embed="rId2"/>
          <a:stretch/>
        </p:blipFill>
        <p:spPr>
          <a:xfrm>
            <a:off x="3964320" y="991080"/>
            <a:ext cx="2237760" cy="1726200"/>
          </a:xfrm>
          <a:prstGeom prst="rect">
            <a:avLst/>
          </a:prstGeom>
          <a:ln w="0">
            <a:noFill/>
          </a:ln>
        </p:spPr>
      </p:pic>
      <p:pic>
        <p:nvPicPr>
          <p:cNvPr id="77" name="Picture 4" descr="D:\НАУКА\Міжнародний відділ\новини\Болгарія_12 березня\1.png"/>
          <p:cNvPicPr/>
          <p:nvPr/>
        </p:nvPicPr>
        <p:blipFill>
          <a:blip r:embed="rId3"/>
          <a:stretch/>
        </p:blipFill>
        <p:spPr>
          <a:xfrm>
            <a:off x="6592680" y="939960"/>
            <a:ext cx="2301480" cy="1777320"/>
          </a:xfrm>
          <a:prstGeom prst="rect">
            <a:avLst/>
          </a:prstGeom>
          <a:ln w="0">
            <a:noFill/>
          </a:ln>
        </p:spPr>
      </p:pic>
      <p:pic>
        <p:nvPicPr>
          <p:cNvPr id="78" name="Picture 5" descr="D:\НАУКА\Міжнародний відділ\новини\Болгарія_12 березня\3.png"/>
          <p:cNvPicPr/>
          <p:nvPr/>
        </p:nvPicPr>
        <p:blipFill>
          <a:blip r:embed="rId4"/>
          <a:stretch/>
        </p:blipFill>
        <p:spPr>
          <a:xfrm>
            <a:off x="4759920" y="2762280"/>
            <a:ext cx="3665520" cy="206244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PlaceHolder 1"/>
          <p:cNvSpPr>
            <a:spLocks noGrp="1"/>
          </p:cNvSpPr>
          <p:nvPr>
            <p:ph type="title"/>
          </p:nvPr>
        </p:nvSpPr>
        <p:spPr>
          <a:xfrm>
            <a:off x="311760" y="444960"/>
            <a:ext cx="3908160" cy="801360"/>
          </a:xfrm>
          <a:prstGeom prst="rect">
            <a:avLst/>
          </a:prstGeom>
          <a:noFill/>
          <a:ln w="0">
            <a:noFill/>
          </a:ln>
        </p:spPr>
        <p:txBody>
          <a:bodyPr lIns="91440" tIns="91440" rIns="91440" bIns="91440" anchor="t">
            <a:normAutofit fontScale="90000"/>
          </a:bodyPr>
          <a:lstStyle/>
          <a:p>
            <a:pPr indent="0">
              <a:lnSpc>
                <a:spcPct val="100000"/>
              </a:lnSpc>
              <a:buNone/>
            </a:pPr>
            <a:r>
              <a:rPr lang="uk-UA" sz="2400" b="1" strike="noStrike" spc="-1">
                <a:solidFill>
                  <a:srgbClr val="7030A0"/>
                </a:solidFill>
                <a:latin typeface="Arial"/>
                <a:ea typeface="Arial"/>
              </a:rPr>
              <a:t>Співпраця із партнерами </a:t>
            </a:r>
            <a:r>
              <a:rPr sz="2400"/>
              <a:t/>
            </a:r>
            <a:br>
              <a:rPr sz="2400"/>
            </a:br>
            <a:r>
              <a:rPr lang="uk-UA" sz="2400" b="1" strike="noStrike" spc="-1">
                <a:solidFill>
                  <a:srgbClr val="7030A0"/>
                </a:solidFill>
                <a:latin typeface="Arial"/>
                <a:ea typeface="Arial"/>
              </a:rPr>
              <a:t>із США</a:t>
            </a:r>
            <a:endParaRPr lang="en-GB" sz="2400" b="0" strike="noStrike" spc="-1">
              <a:solidFill>
                <a:srgbClr val="000000"/>
              </a:solidFill>
              <a:latin typeface="Arial"/>
            </a:endParaRPr>
          </a:p>
        </p:txBody>
      </p:sp>
      <p:sp>
        <p:nvSpPr>
          <p:cNvPr id="80" name="PlaceHolder 2"/>
          <p:cNvSpPr>
            <a:spLocks noGrp="1"/>
          </p:cNvSpPr>
          <p:nvPr>
            <p:ph/>
          </p:nvPr>
        </p:nvSpPr>
        <p:spPr>
          <a:xfrm>
            <a:off x="311760" y="1152360"/>
            <a:ext cx="3870000" cy="2811600"/>
          </a:xfrm>
          <a:prstGeom prst="rect">
            <a:avLst/>
          </a:prstGeom>
          <a:noFill/>
          <a:ln w="0">
            <a:noFill/>
          </a:ln>
        </p:spPr>
        <p:txBody>
          <a:bodyPr lIns="91440" tIns="91440" rIns="91440" bIns="91440" anchor="t">
            <a:normAutofit fontScale="79166" lnSpcReduction="20000"/>
          </a:bodyPr>
          <a:lstStyle/>
          <a:p>
            <a:pPr marL="114480" indent="0" algn="just">
              <a:lnSpc>
                <a:spcPct val="115000"/>
              </a:lnSpc>
              <a:buNone/>
              <a:tabLst>
                <a:tab pos="0" algn="l"/>
              </a:tabLst>
            </a:pPr>
            <a:r>
              <a:rPr lang="az-Cyrl-AZ" sz="1800" b="0" strike="noStrike" spc="-1">
                <a:solidFill>
                  <a:schemeClr val="dk1"/>
                </a:solidFill>
                <a:latin typeface="Arial"/>
                <a:ea typeface="Arial"/>
              </a:rPr>
              <a:t>Захід за підсумками співпраці зі США «Синергія для успіху: спільні проєкти США та України», на якому були присутні наші партнері та друзі із США: </a:t>
            </a:r>
            <a:r>
              <a:rPr lang="en-GB" sz="1800" b="0" strike="noStrike" spc="-1">
                <a:solidFill>
                  <a:schemeClr val="dk1"/>
                </a:solidFill>
                <a:latin typeface="Arial"/>
                <a:ea typeface="Arial"/>
              </a:rPr>
              <a:t>Jena Melachon (Liason Officer at US Department of State), Katelyn McAlister (Program Manager, CRDF Global, Arlington), Jacob Shively (Professor, University of West Florida), (Olivia  Booth (Student, Georgetown University in Washington, DC), </a:t>
            </a:r>
            <a:r>
              <a:rPr lang="az-Cyrl-AZ" sz="1800" b="0" strike="noStrike" spc="-1">
                <a:solidFill>
                  <a:schemeClr val="dk1"/>
                </a:solidFill>
                <a:latin typeface="Arial"/>
                <a:ea typeface="Arial"/>
              </a:rPr>
              <a:t>а також ректор та адміністративний менеджмент університету (</a:t>
            </a:r>
            <a:r>
              <a:rPr lang="uk-UA" sz="1800" b="0" strike="noStrike" spc="-1">
                <a:solidFill>
                  <a:schemeClr val="dk1"/>
                </a:solidFill>
                <a:latin typeface="Arial"/>
                <a:ea typeface="Arial"/>
              </a:rPr>
              <a:t>21 березня 2025 року)</a:t>
            </a:r>
            <a:endParaRPr lang="en-GB" sz="1800" b="0" strike="noStrike" spc="-1">
              <a:solidFill>
                <a:srgbClr val="000000"/>
              </a:solidFill>
              <a:latin typeface="Arial"/>
            </a:endParaRPr>
          </a:p>
        </p:txBody>
      </p:sp>
      <p:pic>
        <p:nvPicPr>
          <p:cNvPr id="81" name="Picture 2" descr="D:\НАУКА\Міжнародний відділ\новини\зустріч із США\7.jpg"/>
          <p:cNvPicPr/>
          <p:nvPr/>
        </p:nvPicPr>
        <p:blipFill>
          <a:blip r:embed="rId2"/>
          <a:stretch/>
        </p:blipFill>
        <p:spPr>
          <a:xfrm>
            <a:off x="4216680" y="331200"/>
            <a:ext cx="3692880" cy="2077200"/>
          </a:xfrm>
          <a:prstGeom prst="rect">
            <a:avLst/>
          </a:prstGeom>
          <a:ln w="0">
            <a:noFill/>
          </a:ln>
        </p:spPr>
      </p:pic>
      <p:pic>
        <p:nvPicPr>
          <p:cNvPr id="82" name="Picture 3" descr="D:\НАУКА\Міжнародний відділ\новини\зустріч із США\4.jpg"/>
          <p:cNvPicPr/>
          <p:nvPr/>
        </p:nvPicPr>
        <p:blipFill>
          <a:blip r:embed="rId3"/>
          <a:stretch/>
        </p:blipFill>
        <p:spPr>
          <a:xfrm>
            <a:off x="6151320" y="2129400"/>
            <a:ext cx="2890080" cy="1851840"/>
          </a:xfrm>
          <a:prstGeom prst="rect">
            <a:avLst/>
          </a:prstGeom>
          <a:ln w="0">
            <a:noFill/>
          </a:ln>
        </p:spPr>
      </p:pic>
      <p:pic>
        <p:nvPicPr>
          <p:cNvPr id="83" name="Picture 4" descr="D:\НАУКА\Міжнародний відділ\новини\зустріч із США\10.jpg"/>
          <p:cNvPicPr/>
          <p:nvPr/>
        </p:nvPicPr>
        <p:blipFill>
          <a:blip r:embed="rId4"/>
          <a:stretch/>
        </p:blipFill>
        <p:spPr>
          <a:xfrm>
            <a:off x="4216680" y="3232800"/>
            <a:ext cx="2515320" cy="162900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PlaceHolder 1"/>
          <p:cNvSpPr>
            <a:spLocks noGrp="1"/>
          </p:cNvSpPr>
          <p:nvPr>
            <p:ph type="title"/>
          </p:nvPr>
        </p:nvSpPr>
        <p:spPr>
          <a:xfrm>
            <a:off x="311760" y="444960"/>
            <a:ext cx="8520120" cy="952920"/>
          </a:xfrm>
          <a:prstGeom prst="rect">
            <a:avLst/>
          </a:prstGeom>
          <a:noFill/>
          <a:ln w="0">
            <a:noFill/>
          </a:ln>
        </p:spPr>
        <p:txBody>
          <a:bodyPr lIns="91440" tIns="91440" rIns="91440" bIns="91440" anchor="t">
            <a:noAutofit/>
          </a:bodyPr>
          <a:lstStyle/>
          <a:p>
            <a:pPr indent="0">
              <a:lnSpc>
                <a:spcPct val="100000"/>
              </a:lnSpc>
              <a:buNone/>
            </a:pPr>
            <a:r>
              <a:rPr lang="en-GB" sz="2400" b="1" strike="noStrike" spc="-1">
                <a:solidFill>
                  <a:srgbClr val="7030A0"/>
                </a:solidFill>
                <a:latin typeface="Arial"/>
                <a:ea typeface="Arial"/>
              </a:rPr>
              <a:t>Grammarly</a:t>
            </a:r>
            <a:endParaRPr lang="en-GB" sz="2400" b="0" strike="noStrike" spc="-1">
              <a:solidFill>
                <a:srgbClr val="000000"/>
              </a:solidFill>
              <a:latin typeface="Arial"/>
            </a:endParaRPr>
          </a:p>
        </p:txBody>
      </p:sp>
      <p:sp>
        <p:nvSpPr>
          <p:cNvPr id="85" name="PlaceHolder 2"/>
          <p:cNvSpPr>
            <a:spLocks noGrp="1"/>
          </p:cNvSpPr>
          <p:nvPr>
            <p:ph/>
          </p:nvPr>
        </p:nvSpPr>
        <p:spPr>
          <a:xfrm>
            <a:off x="157320" y="1018440"/>
            <a:ext cx="7956720" cy="714240"/>
          </a:xfrm>
          <a:prstGeom prst="rect">
            <a:avLst/>
          </a:prstGeom>
          <a:noFill/>
          <a:ln w="0">
            <a:noFill/>
          </a:ln>
        </p:spPr>
        <p:txBody>
          <a:bodyPr lIns="91440" tIns="91440" rIns="91440" bIns="91440" anchor="t">
            <a:noAutofit/>
          </a:bodyPr>
          <a:lstStyle/>
          <a:p>
            <a:pPr marL="101160" indent="0" algn="ctr">
              <a:lnSpc>
                <a:spcPct val="100000"/>
              </a:lnSpc>
              <a:spcBef>
                <a:spcPts val="1001"/>
              </a:spcBef>
              <a:buNone/>
              <a:tabLst>
                <a:tab pos="0" algn="l"/>
              </a:tabLst>
            </a:pPr>
            <a:r>
              <a:rPr lang="uk-UA" sz="2400" b="0" strike="noStrike" spc="-1">
                <a:solidFill>
                  <a:schemeClr val="dk1"/>
                </a:solidFill>
                <a:latin typeface="Calibri"/>
                <a:ea typeface="Calibri"/>
              </a:rPr>
              <a:t>Університет має </a:t>
            </a:r>
            <a:r>
              <a:rPr lang="uk-UA" sz="2400" b="1" strike="noStrike" spc="-1">
                <a:solidFill>
                  <a:schemeClr val="dk1"/>
                </a:solidFill>
                <a:latin typeface="Calibri"/>
                <a:ea typeface="Calibri"/>
              </a:rPr>
              <a:t>ліцензійну підписку на </a:t>
            </a:r>
            <a:r>
              <a:rPr lang="en-GB" sz="2400" b="1" strike="noStrike" spc="-1">
                <a:solidFill>
                  <a:schemeClr val="dk1"/>
                </a:solidFill>
                <a:latin typeface="Calibri"/>
                <a:ea typeface="Calibri"/>
              </a:rPr>
              <a:t>Grammarly</a:t>
            </a:r>
            <a:r>
              <a:rPr lang="en-GB" sz="2400" b="0" strike="noStrike" spc="-1">
                <a:solidFill>
                  <a:schemeClr val="dk1"/>
                </a:solidFill>
                <a:latin typeface="Calibri"/>
                <a:ea typeface="Calibri"/>
              </a:rPr>
              <a:t>. </a:t>
            </a:r>
            <a:endParaRPr lang="en-GB" sz="2400" b="0" strike="noStrike" spc="-1">
              <a:solidFill>
                <a:srgbClr val="000000"/>
              </a:solidFill>
              <a:latin typeface="Arial"/>
            </a:endParaRPr>
          </a:p>
        </p:txBody>
      </p:sp>
      <p:pic>
        <p:nvPicPr>
          <p:cNvPr id="86" name="Picture 2"/>
          <p:cNvPicPr/>
          <p:nvPr/>
        </p:nvPicPr>
        <p:blipFill>
          <a:blip r:embed="rId2"/>
          <a:stretch/>
        </p:blipFill>
        <p:spPr>
          <a:xfrm>
            <a:off x="2641320" y="1764720"/>
            <a:ext cx="3493440" cy="2966760"/>
          </a:xfrm>
          <a:prstGeom prst="rect">
            <a:avLst/>
          </a:prstGeom>
          <a:ln w="0">
            <a:noFill/>
          </a:ln>
          <a:effectLst>
            <a:softEdge rad="112680"/>
          </a:effec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PlaceHolder 1"/>
          <p:cNvSpPr>
            <a:spLocks noGrp="1"/>
          </p:cNvSpPr>
          <p:nvPr>
            <p:ph type="title"/>
          </p:nvPr>
        </p:nvSpPr>
        <p:spPr>
          <a:xfrm>
            <a:off x="311760" y="444960"/>
            <a:ext cx="8520120" cy="952920"/>
          </a:xfrm>
          <a:prstGeom prst="rect">
            <a:avLst/>
          </a:prstGeom>
          <a:noFill/>
          <a:ln w="0">
            <a:noFill/>
          </a:ln>
        </p:spPr>
        <p:txBody>
          <a:bodyPr lIns="91440" tIns="91440" rIns="91440" bIns="91440" anchor="t">
            <a:noAutofit/>
          </a:bodyPr>
          <a:lstStyle/>
          <a:p>
            <a:pPr indent="0">
              <a:lnSpc>
                <a:spcPct val="100000"/>
              </a:lnSpc>
              <a:buNone/>
            </a:pPr>
            <a:r>
              <a:rPr lang="en-US" sz="2400" b="1" strike="noStrike" spc="-1">
                <a:solidFill>
                  <a:srgbClr val="7030A0"/>
                </a:solidFill>
                <a:latin typeface="Arial"/>
                <a:ea typeface="Arial"/>
              </a:rPr>
              <a:t>E-Twinning</a:t>
            </a:r>
            <a:endParaRPr lang="en-GB" sz="2400" b="0" strike="noStrike" spc="-1">
              <a:solidFill>
                <a:srgbClr val="000000"/>
              </a:solidFill>
              <a:latin typeface="Arial"/>
            </a:endParaRPr>
          </a:p>
        </p:txBody>
      </p:sp>
      <p:sp>
        <p:nvSpPr>
          <p:cNvPr id="88" name="PlaceHolder 2"/>
          <p:cNvSpPr>
            <a:spLocks noGrp="1"/>
          </p:cNvSpPr>
          <p:nvPr>
            <p:ph/>
          </p:nvPr>
        </p:nvSpPr>
        <p:spPr>
          <a:xfrm>
            <a:off x="157320" y="1018440"/>
            <a:ext cx="3973320" cy="3227040"/>
          </a:xfrm>
          <a:prstGeom prst="rect">
            <a:avLst/>
          </a:prstGeom>
          <a:noFill/>
          <a:ln w="0">
            <a:noFill/>
          </a:ln>
        </p:spPr>
        <p:txBody>
          <a:bodyPr lIns="91440" tIns="91440" rIns="91440" bIns="91440" anchor="t">
            <a:noAutofit/>
          </a:bodyPr>
          <a:lstStyle/>
          <a:p>
            <a:pPr marL="101160" indent="0">
              <a:lnSpc>
                <a:spcPct val="100000"/>
              </a:lnSpc>
              <a:spcBef>
                <a:spcPts val="1001"/>
              </a:spcBef>
              <a:buNone/>
              <a:tabLst>
                <a:tab pos="0" algn="l"/>
              </a:tabLst>
            </a:pPr>
            <a:r>
              <a:rPr lang="uk-UA" sz="2000" b="0" strike="noStrike" spc="-1">
                <a:solidFill>
                  <a:schemeClr val="dk1"/>
                </a:solidFill>
                <a:latin typeface="Arial"/>
                <a:ea typeface="Arial"/>
              </a:rPr>
              <a:t>Наприкінці квітня 2025 р. доєднано команду МДПУ імені Богдана Хмельницького до Міжнародної Програми eTwinning, яка була започаткована Європейською Комісією у 2005 році</a:t>
            </a:r>
            <a:endParaRPr lang="en-GB" sz="2000" b="0" strike="noStrike" spc="-1">
              <a:solidFill>
                <a:srgbClr val="000000"/>
              </a:solidFill>
              <a:latin typeface="Arial"/>
            </a:endParaRPr>
          </a:p>
        </p:txBody>
      </p:sp>
      <p:pic>
        <p:nvPicPr>
          <p:cNvPr id="89" name="Picture 2" descr="D:\НАУКА\Міжнародний відділ\новини\eTwinning\2.png"/>
          <p:cNvPicPr/>
          <p:nvPr/>
        </p:nvPicPr>
        <p:blipFill>
          <a:blip r:embed="rId2"/>
          <a:stretch/>
        </p:blipFill>
        <p:spPr>
          <a:xfrm>
            <a:off x="5566320" y="178920"/>
            <a:ext cx="2820960" cy="2027520"/>
          </a:xfrm>
          <a:prstGeom prst="rect">
            <a:avLst/>
          </a:prstGeom>
          <a:ln w="0">
            <a:noFill/>
          </a:ln>
        </p:spPr>
      </p:pic>
      <p:pic>
        <p:nvPicPr>
          <p:cNvPr id="90" name="Picture 3" descr="D:\НАУКА\Міжнародний відділ\новини\eTwinning\4.png"/>
          <p:cNvPicPr/>
          <p:nvPr/>
        </p:nvPicPr>
        <p:blipFill>
          <a:blip r:embed="rId3"/>
          <a:stretch/>
        </p:blipFill>
        <p:spPr>
          <a:xfrm>
            <a:off x="4299840" y="2385720"/>
            <a:ext cx="3088800" cy="220716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PlaceHolder 1"/>
          <p:cNvSpPr>
            <a:spLocks noGrp="1"/>
          </p:cNvSpPr>
          <p:nvPr>
            <p:ph/>
          </p:nvPr>
        </p:nvSpPr>
        <p:spPr>
          <a:xfrm>
            <a:off x="2301840" y="1125360"/>
            <a:ext cx="6530040" cy="3798000"/>
          </a:xfrm>
          <a:prstGeom prst="rect">
            <a:avLst/>
          </a:prstGeom>
          <a:noFill/>
          <a:ln w="0">
            <a:noFill/>
          </a:ln>
        </p:spPr>
        <p:txBody>
          <a:bodyPr lIns="91440" tIns="91440" rIns="91440" bIns="91440" anchor="t">
            <a:noAutofit/>
          </a:bodyPr>
          <a:lstStyle/>
          <a:p>
            <a:pPr marL="114480" indent="0">
              <a:lnSpc>
                <a:spcPct val="115000"/>
              </a:lnSpc>
              <a:buNone/>
              <a:tabLst>
                <a:tab pos="0" algn="l"/>
              </a:tabLst>
            </a:pPr>
            <a:r>
              <a:rPr lang="uk-UA" sz="900" b="1" strike="noStrike" spc="-1">
                <a:solidFill>
                  <a:schemeClr val="dk1"/>
                </a:solidFill>
                <a:latin typeface="Arial"/>
                <a:ea typeface="Arial"/>
              </a:rPr>
              <a:t>Кафедра історії та археології </a:t>
            </a:r>
            <a:endParaRPr lang="en-GB" sz="900" b="0" strike="noStrike" spc="-1">
              <a:solidFill>
                <a:srgbClr val="000000"/>
              </a:solidFill>
              <a:latin typeface="Arial"/>
            </a:endParaRPr>
          </a:p>
          <a:p>
            <a:pPr marL="114480" indent="0">
              <a:lnSpc>
                <a:spcPct val="115000"/>
              </a:lnSpc>
              <a:buNone/>
              <a:tabLst>
                <a:tab pos="0" algn="l"/>
              </a:tabLst>
            </a:pPr>
            <a:r>
              <a:rPr lang="uk-UA" sz="900" b="0" strike="noStrike" spc="-1">
                <a:solidFill>
                  <a:schemeClr val="dk1"/>
                </a:solidFill>
                <a:latin typeface="Arial"/>
                <a:ea typeface="Arial"/>
              </a:rPr>
              <a:t>ОК «Давня та середньовічна історія України» (з елементами англійської мови). Викладач: Алла КРИЛОВА </a:t>
            </a:r>
            <a:endParaRPr lang="en-GB" sz="900" b="0" strike="noStrike" spc="-1">
              <a:solidFill>
                <a:srgbClr val="000000"/>
              </a:solidFill>
              <a:latin typeface="Arial"/>
            </a:endParaRPr>
          </a:p>
          <a:p>
            <a:pPr marL="114480" indent="0">
              <a:lnSpc>
                <a:spcPct val="115000"/>
              </a:lnSpc>
              <a:buNone/>
              <a:tabLst>
                <a:tab pos="0" algn="l"/>
              </a:tabLst>
            </a:pPr>
            <a:endParaRPr lang="en-GB" sz="900" b="0" strike="noStrike" spc="-1">
              <a:solidFill>
                <a:srgbClr val="000000"/>
              </a:solidFill>
              <a:latin typeface="Arial"/>
            </a:endParaRPr>
          </a:p>
          <a:p>
            <a:pPr marL="114480" indent="0">
              <a:lnSpc>
                <a:spcPct val="115000"/>
              </a:lnSpc>
              <a:buNone/>
              <a:tabLst>
                <a:tab pos="0" algn="l"/>
              </a:tabLst>
            </a:pPr>
            <a:r>
              <a:rPr lang="uk-UA" sz="900" b="1" strike="noStrike" spc="-1">
                <a:solidFill>
                  <a:schemeClr val="dk1"/>
                </a:solidFill>
                <a:latin typeface="Arial"/>
                <a:ea typeface="Arial"/>
              </a:rPr>
              <a:t>Кафедра української філології та зарубіжної літератури</a:t>
            </a:r>
            <a:endParaRPr lang="en-GB" sz="900" b="0" strike="noStrike" spc="-1">
              <a:solidFill>
                <a:srgbClr val="000000"/>
              </a:solidFill>
              <a:latin typeface="Arial"/>
            </a:endParaRPr>
          </a:p>
          <a:p>
            <a:pPr marL="114480" indent="0">
              <a:lnSpc>
                <a:spcPct val="115000"/>
              </a:lnSpc>
              <a:buNone/>
              <a:tabLst>
                <a:tab pos="0" algn="l"/>
              </a:tabLst>
            </a:pPr>
            <a:r>
              <a:rPr lang="uk-UA" sz="900" b="0" strike="noStrike" spc="-1">
                <a:solidFill>
                  <a:schemeClr val="dk1"/>
                </a:solidFill>
                <a:latin typeface="Arial"/>
                <a:ea typeface="Arial"/>
              </a:rPr>
              <a:t>ОК «Теорія та історія сучасного літературного процесу» (з елементами іноземної). Викладач: Надія АКУЛОВА</a:t>
            </a:r>
            <a:endParaRPr lang="en-GB" sz="900" b="0" strike="noStrike" spc="-1">
              <a:solidFill>
                <a:srgbClr val="000000"/>
              </a:solidFill>
              <a:latin typeface="Arial"/>
            </a:endParaRPr>
          </a:p>
          <a:p>
            <a:pPr marL="114480" indent="0">
              <a:lnSpc>
                <a:spcPct val="115000"/>
              </a:lnSpc>
              <a:buNone/>
              <a:tabLst>
                <a:tab pos="0" algn="l"/>
              </a:tabLst>
            </a:pPr>
            <a:r>
              <a:rPr lang="uk-UA" sz="900" b="0" strike="noStrike" spc="-1">
                <a:solidFill>
                  <a:schemeClr val="dk1"/>
                </a:solidFill>
                <a:latin typeface="Arial"/>
                <a:ea typeface="Arial"/>
              </a:rPr>
              <a:t>ОК «Новітні течії у світовій літературі» (з елементами іноземної мови). Викладач: Надія АКУЛОВА</a:t>
            </a:r>
            <a:endParaRPr lang="en-GB" sz="900" b="0" strike="noStrike" spc="-1">
              <a:solidFill>
                <a:srgbClr val="000000"/>
              </a:solidFill>
              <a:latin typeface="Arial"/>
            </a:endParaRPr>
          </a:p>
          <a:p>
            <a:pPr marL="114480" indent="0">
              <a:lnSpc>
                <a:spcPct val="115000"/>
              </a:lnSpc>
              <a:buNone/>
              <a:tabLst>
                <a:tab pos="0" algn="l"/>
              </a:tabLst>
            </a:pPr>
            <a:endParaRPr lang="en-GB" sz="900" b="0" strike="noStrike" spc="-1">
              <a:solidFill>
                <a:srgbClr val="000000"/>
              </a:solidFill>
              <a:latin typeface="Arial"/>
            </a:endParaRPr>
          </a:p>
          <a:p>
            <a:pPr marL="114480" indent="0">
              <a:lnSpc>
                <a:spcPct val="115000"/>
              </a:lnSpc>
              <a:buNone/>
              <a:tabLst>
                <a:tab pos="0" algn="l"/>
              </a:tabLst>
            </a:pPr>
            <a:r>
              <a:rPr lang="uk-UA" sz="900" b="1" strike="noStrike" spc="-1">
                <a:solidFill>
                  <a:schemeClr val="dk1"/>
                </a:solidFill>
                <a:latin typeface="Arial"/>
                <a:ea typeface="Arial"/>
              </a:rPr>
              <a:t>Кафедра психології</a:t>
            </a:r>
            <a:endParaRPr lang="en-GB" sz="900" b="0" strike="noStrike" spc="-1">
              <a:solidFill>
                <a:srgbClr val="000000"/>
              </a:solidFill>
              <a:latin typeface="Arial"/>
            </a:endParaRPr>
          </a:p>
          <a:p>
            <a:pPr marL="114480" indent="0">
              <a:lnSpc>
                <a:spcPct val="115000"/>
              </a:lnSpc>
              <a:buNone/>
              <a:tabLst>
                <a:tab pos="0" algn="l"/>
              </a:tabLst>
            </a:pPr>
            <a:r>
              <a:rPr lang="uk-UA" sz="900" b="0" strike="noStrike" spc="-1">
                <a:solidFill>
                  <a:schemeClr val="dk1"/>
                </a:solidFill>
                <a:latin typeface="Arial"/>
                <a:ea typeface="Arial"/>
              </a:rPr>
              <a:t>ОК Історія психології (з елементами іноземної мови). Викладач: Світлана ШЕВЧЕНКО</a:t>
            </a:r>
            <a:endParaRPr lang="en-GB" sz="900" b="0" strike="noStrike" spc="-1">
              <a:solidFill>
                <a:srgbClr val="000000"/>
              </a:solidFill>
              <a:latin typeface="Arial"/>
            </a:endParaRPr>
          </a:p>
          <a:p>
            <a:pPr marL="114480" indent="0">
              <a:lnSpc>
                <a:spcPct val="115000"/>
              </a:lnSpc>
              <a:buNone/>
              <a:tabLst>
                <a:tab pos="0" algn="l"/>
              </a:tabLst>
            </a:pPr>
            <a:r>
              <a:rPr lang="uk-UA" sz="900" b="0" strike="noStrike" spc="-1">
                <a:solidFill>
                  <a:schemeClr val="dk1"/>
                </a:solidFill>
                <a:latin typeface="Arial"/>
                <a:ea typeface="Arial"/>
              </a:rPr>
              <a:t>ОК “</a:t>
            </a:r>
            <a:r>
              <a:rPr lang="en-GB" sz="900" b="0" strike="noStrike" spc="-1">
                <a:solidFill>
                  <a:schemeClr val="dk1"/>
                </a:solidFill>
                <a:latin typeface="Arial"/>
                <a:ea typeface="Arial"/>
              </a:rPr>
              <a:t>Mindfulness-Based Art Therapy with Trauma” («</a:t>
            </a:r>
            <a:r>
              <a:rPr lang="uk-UA" sz="900" b="0" strike="noStrike" spc="-1">
                <a:solidFill>
                  <a:schemeClr val="dk1"/>
                </a:solidFill>
                <a:latin typeface="Arial"/>
                <a:ea typeface="Arial"/>
              </a:rPr>
              <a:t>Майндфулнес орієнтована арт терапія травми») для здобувачів другого (магістерського) рівня вищої освіти (в рамках проєкту </a:t>
            </a:r>
            <a:r>
              <a:rPr lang="en-GB" sz="900" b="0" strike="noStrike" spc="-1">
                <a:solidFill>
                  <a:schemeClr val="dk1"/>
                </a:solidFill>
                <a:latin typeface="Arial"/>
                <a:ea typeface="Arial"/>
              </a:rPr>
              <a:t>BURN)</a:t>
            </a:r>
            <a:endParaRPr lang="en-GB" sz="900" b="0" strike="noStrike" spc="-1">
              <a:solidFill>
                <a:srgbClr val="000000"/>
              </a:solidFill>
              <a:latin typeface="Arial"/>
            </a:endParaRPr>
          </a:p>
          <a:p>
            <a:pPr marL="114480" indent="0">
              <a:lnSpc>
                <a:spcPct val="115000"/>
              </a:lnSpc>
              <a:buNone/>
              <a:tabLst>
                <a:tab pos="0" algn="l"/>
              </a:tabLst>
            </a:pPr>
            <a:r>
              <a:rPr lang="uk-UA" sz="900" b="0" strike="noStrike" spc="-1">
                <a:solidFill>
                  <a:schemeClr val="dk1"/>
                </a:solidFill>
                <a:latin typeface="Arial"/>
                <a:ea typeface="Arial"/>
              </a:rPr>
              <a:t>Модуль “</a:t>
            </a:r>
            <a:r>
              <a:rPr lang="en-GB" sz="900" b="0" strike="noStrike" spc="-1">
                <a:solidFill>
                  <a:schemeClr val="dk1"/>
                </a:solidFill>
                <a:latin typeface="Arial"/>
                <a:ea typeface="Arial"/>
              </a:rPr>
              <a:t>Working with Refugees and Survivors of War” («</a:t>
            </a:r>
            <a:r>
              <a:rPr lang="uk-UA" sz="900" b="0" strike="noStrike" spc="-1">
                <a:solidFill>
                  <a:schemeClr val="dk1"/>
                </a:solidFill>
                <a:latin typeface="Arial"/>
                <a:ea typeface="Arial"/>
              </a:rPr>
              <a:t>Робота з біженцями та особами, які пережили війну»), інтегрований в курси педагогічного та психологічного спрямування для здобувачів третього (освітньо-наукового) рівеня вищої освіти (в рамках проєкту </a:t>
            </a:r>
            <a:r>
              <a:rPr lang="en-GB" sz="900" b="0" strike="noStrike" spc="-1">
                <a:solidFill>
                  <a:schemeClr val="dk1"/>
                </a:solidFill>
                <a:latin typeface="Arial"/>
                <a:ea typeface="Arial"/>
              </a:rPr>
              <a:t>BURN)</a:t>
            </a:r>
            <a:endParaRPr lang="en-GB" sz="900" b="0" strike="noStrike" spc="-1">
              <a:solidFill>
                <a:srgbClr val="000000"/>
              </a:solidFill>
              <a:latin typeface="Arial"/>
            </a:endParaRPr>
          </a:p>
          <a:p>
            <a:pPr marL="114480" indent="0">
              <a:lnSpc>
                <a:spcPct val="115000"/>
              </a:lnSpc>
              <a:buNone/>
              <a:tabLst>
                <a:tab pos="0" algn="l"/>
              </a:tabLst>
            </a:pPr>
            <a:endParaRPr lang="en-GB" sz="900" b="0" strike="noStrike" spc="-1">
              <a:solidFill>
                <a:srgbClr val="000000"/>
              </a:solidFill>
              <a:latin typeface="Arial"/>
            </a:endParaRPr>
          </a:p>
          <a:p>
            <a:pPr marL="114480" indent="0">
              <a:lnSpc>
                <a:spcPct val="115000"/>
              </a:lnSpc>
              <a:buNone/>
              <a:tabLst>
                <a:tab pos="0" algn="l"/>
              </a:tabLst>
            </a:pPr>
            <a:r>
              <a:rPr lang="uk-UA" sz="900" b="1" strike="noStrike" spc="-1">
                <a:solidFill>
                  <a:schemeClr val="dk1"/>
                </a:solidFill>
                <a:latin typeface="Arial"/>
                <a:ea typeface="Arial"/>
              </a:rPr>
              <a:t>Кафедра соціології та філософії</a:t>
            </a:r>
            <a:endParaRPr lang="en-GB" sz="900" b="0" strike="noStrike" spc="-1">
              <a:solidFill>
                <a:srgbClr val="000000"/>
              </a:solidFill>
              <a:latin typeface="Arial"/>
            </a:endParaRPr>
          </a:p>
          <a:p>
            <a:pPr marL="114480" indent="0">
              <a:lnSpc>
                <a:spcPct val="115000"/>
              </a:lnSpc>
              <a:buNone/>
              <a:tabLst>
                <a:tab pos="0" algn="l"/>
              </a:tabLst>
            </a:pPr>
            <a:r>
              <a:rPr lang="en-GB" sz="900" b="0" strike="noStrike" spc="-1">
                <a:solidFill>
                  <a:schemeClr val="dk1"/>
                </a:solidFill>
                <a:latin typeface="Arial"/>
                <a:ea typeface="Arial"/>
              </a:rPr>
              <a:t>OK «</a:t>
            </a:r>
            <a:r>
              <a:rPr lang="uk-UA" sz="900" b="0" strike="noStrike" spc="-1">
                <a:solidFill>
                  <a:schemeClr val="dk1"/>
                </a:solidFill>
                <a:latin typeface="Arial"/>
                <a:ea typeface="Arial"/>
              </a:rPr>
              <a:t>Філософія менеджменту». Викладач: Олександр ДЕМЧИК</a:t>
            </a:r>
            <a:endParaRPr lang="en-GB" sz="900" b="0" strike="noStrike" spc="-1">
              <a:solidFill>
                <a:srgbClr val="000000"/>
              </a:solidFill>
              <a:latin typeface="Arial"/>
            </a:endParaRPr>
          </a:p>
          <a:p>
            <a:pPr marL="114480" indent="0">
              <a:lnSpc>
                <a:spcPct val="115000"/>
              </a:lnSpc>
              <a:buNone/>
              <a:tabLst>
                <a:tab pos="0" algn="l"/>
              </a:tabLst>
            </a:pPr>
            <a:r>
              <a:rPr lang="uk-UA" sz="900" b="0" strike="noStrike" spc="-1">
                <a:solidFill>
                  <a:schemeClr val="dk1"/>
                </a:solidFill>
                <a:latin typeface="Arial"/>
                <a:ea typeface="Arial"/>
              </a:rPr>
              <a:t>ОК «Соціологія громадської думки та зв’язків з громадськістю». Викладач: Олександр ДЕМЧИК</a:t>
            </a:r>
            <a:endParaRPr lang="en-GB" sz="900" b="0" strike="noStrike" spc="-1">
              <a:solidFill>
                <a:srgbClr val="000000"/>
              </a:solidFill>
              <a:latin typeface="Arial"/>
            </a:endParaRPr>
          </a:p>
          <a:p>
            <a:pPr marL="114480" indent="0">
              <a:lnSpc>
                <a:spcPct val="115000"/>
              </a:lnSpc>
              <a:buNone/>
              <a:tabLst>
                <a:tab pos="0" algn="l"/>
              </a:tabLst>
            </a:pPr>
            <a:r>
              <a:rPr lang="uk-UA" sz="900" b="0" strike="noStrike" spc="-1">
                <a:solidFill>
                  <a:schemeClr val="dk1"/>
                </a:solidFill>
                <a:latin typeface="Arial"/>
                <a:ea typeface="Arial"/>
              </a:rPr>
              <a:t>ОК Паблік рілейшнз (з елементами англійської мови). Викладач: Наталія ГЛЕБОВА</a:t>
            </a:r>
            <a:endParaRPr lang="en-GB" sz="900" b="0" strike="noStrike" spc="-1">
              <a:solidFill>
                <a:srgbClr val="000000"/>
              </a:solidFill>
              <a:latin typeface="Arial"/>
            </a:endParaRPr>
          </a:p>
          <a:p>
            <a:pPr marL="114480" indent="0">
              <a:lnSpc>
                <a:spcPct val="115000"/>
              </a:lnSpc>
              <a:buNone/>
              <a:tabLst>
                <a:tab pos="0" algn="l"/>
              </a:tabLst>
            </a:pPr>
            <a:endParaRPr lang="en-GB" sz="900" b="0" strike="noStrike" spc="-1">
              <a:solidFill>
                <a:srgbClr val="000000"/>
              </a:solidFill>
              <a:latin typeface="Arial"/>
            </a:endParaRPr>
          </a:p>
          <a:p>
            <a:pPr marL="114480" indent="0">
              <a:lnSpc>
                <a:spcPct val="115000"/>
              </a:lnSpc>
              <a:buNone/>
              <a:tabLst>
                <a:tab pos="0" algn="l"/>
              </a:tabLst>
            </a:pPr>
            <a:r>
              <a:rPr lang="uk-UA" sz="900" b="1" strike="noStrike" spc="-1">
                <a:solidFill>
                  <a:schemeClr val="dk1"/>
                </a:solidFill>
                <a:latin typeface="Arial"/>
                <a:ea typeface="Arial"/>
              </a:rPr>
              <a:t>Кафедра інформатики і кібернетики</a:t>
            </a:r>
            <a:endParaRPr lang="en-GB" sz="900" b="0" strike="noStrike" spc="-1">
              <a:solidFill>
                <a:srgbClr val="000000"/>
              </a:solidFill>
              <a:latin typeface="Arial"/>
            </a:endParaRPr>
          </a:p>
          <a:p>
            <a:pPr marL="114480" indent="0">
              <a:lnSpc>
                <a:spcPct val="115000"/>
              </a:lnSpc>
              <a:buNone/>
              <a:tabLst>
                <a:tab pos="0" algn="l"/>
              </a:tabLst>
            </a:pPr>
            <a:r>
              <a:rPr lang="uk-UA" sz="900" b="0" strike="noStrike" spc="-1">
                <a:solidFill>
                  <a:schemeClr val="dk1"/>
                </a:solidFill>
                <a:latin typeface="Arial"/>
                <a:ea typeface="Arial"/>
              </a:rPr>
              <a:t>ОК «Цифрова трансформація освіти». Викладач: Катерина ОСАДЧА </a:t>
            </a:r>
            <a:endParaRPr lang="en-GB" sz="900" b="0" strike="noStrike" spc="-1">
              <a:solidFill>
                <a:srgbClr val="000000"/>
              </a:solidFill>
              <a:latin typeface="Arial"/>
            </a:endParaRPr>
          </a:p>
        </p:txBody>
      </p:sp>
      <p:sp>
        <p:nvSpPr>
          <p:cNvPr id="92" name="PlaceHolder 2"/>
          <p:cNvSpPr>
            <a:spLocks noGrp="1"/>
          </p:cNvSpPr>
          <p:nvPr>
            <p:ph type="title"/>
          </p:nvPr>
        </p:nvSpPr>
        <p:spPr>
          <a:xfrm>
            <a:off x="311760" y="444960"/>
            <a:ext cx="8520120" cy="572400"/>
          </a:xfrm>
          <a:prstGeom prst="rect">
            <a:avLst/>
          </a:prstGeom>
          <a:noFill/>
          <a:ln w="0">
            <a:noFill/>
          </a:ln>
        </p:spPr>
        <p:txBody>
          <a:bodyPr lIns="91440" tIns="91440" rIns="91440" bIns="91440" anchor="t">
            <a:noAutofit/>
          </a:bodyPr>
          <a:lstStyle/>
          <a:p>
            <a:pPr indent="0">
              <a:lnSpc>
                <a:spcPct val="100000"/>
              </a:lnSpc>
              <a:buNone/>
              <a:tabLst>
                <a:tab pos="0" algn="l"/>
              </a:tabLst>
            </a:pPr>
            <a:r>
              <a:rPr lang="ru" sz="2400" b="1" strike="noStrike" spc="-1">
                <a:solidFill>
                  <a:srgbClr val="7030A0"/>
                </a:solidFill>
                <a:latin typeface="Arial"/>
                <a:ea typeface="Arial"/>
              </a:rPr>
              <a:t>ОК іноземними мовами </a:t>
            </a:r>
            <a:endParaRPr lang="en-GB" sz="2400" b="0" strike="noStrike" spc="-1">
              <a:solidFill>
                <a:srgbClr val="000000"/>
              </a:solidFill>
              <a:latin typeface="Arial"/>
            </a:endParaRPr>
          </a:p>
        </p:txBody>
      </p:sp>
      <p:pic>
        <p:nvPicPr>
          <p:cNvPr id="93" name="Google Shape;82;p17"/>
          <p:cNvPicPr/>
          <p:nvPr/>
        </p:nvPicPr>
        <p:blipFill>
          <a:blip r:embed="rId2"/>
          <a:stretch/>
        </p:blipFill>
        <p:spPr>
          <a:xfrm>
            <a:off x="151920" y="1150200"/>
            <a:ext cx="1970640" cy="122184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PlaceHolder 1"/>
          <p:cNvSpPr>
            <a:spLocks noGrp="1"/>
          </p:cNvSpPr>
          <p:nvPr>
            <p:ph type="title"/>
          </p:nvPr>
        </p:nvSpPr>
        <p:spPr>
          <a:xfrm>
            <a:off x="311760" y="444960"/>
            <a:ext cx="8520120" cy="572400"/>
          </a:xfrm>
          <a:prstGeom prst="rect">
            <a:avLst/>
          </a:prstGeom>
          <a:noFill/>
          <a:ln w="0">
            <a:noFill/>
          </a:ln>
        </p:spPr>
        <p:txBody>
          <a:bodyPr lIns="91440" tIns="91440" rIns="91440" bIns="91440" anchor="t">
            <a:noAutofit/>
          </a:bodyPr>
          <a:lstStyle/>
          <a:p>
            <a:pPr indent="0">
              <a:lnSpc>
                <a:spcPct val="100000"/>
              </a:lnSpc>
              <a:buNone/>
            </a:pPr>
            <a:r>
              <a:rPr lang="uk-UA" sz="2400" b="1" strike="noStrike" spc="-1">
                <a:solidFill>
                  <a:srgbClr val="7030A0"/>
                </a:solidFill>
                <a:latin typeface="Arial"/>
                <a:ea typeface="Arial"/>
              </a:rPr>
              <a:t>Співпраця із Британською радою</a:t>
            </a:r>
            <a:endParaRPr lang="en-GB" sz="2400" b="0" strike="noStrike" spc="-1">
              <a:solidFill>
                <a:srgbClr val="000000"/>
              </a:solidFill>
              <a:latin typeface="Arial"/>
            </a:endParaRPr>
          </a:p>
        </p:txBody>
      </p:sp>
      <p:sp>
        <p:nvSpPr>
          <p:cNvPr id="95" name="Google Shape;113;p21"/>
          <p:cNvSpPr/>
          <p:nvPr/>
        </p:nvSpPr>
        <p:spPr>
          <a:xfrm>
            <a:off x="192240" y="1292400"/>
            <a:ext cx="5236200" cy="3501000"/>
          </a:xfrm>
          <a:prstGeom prst="rect">
            <a:avLst/>
          </a:prstGeom>
          <a:noFill/>
          <a:ln w="0">
            <a:noFill/>
          </a:ln>
        </p:spPr>
        <p:style>
          <a:lnRef idx="0">
            <a:scrgbClr r="0" g="0" b="0"/>
          </a:lnRef>
          <a:fillRef idx="0">
            <a:scrgbClr r="0" g="0" b="0"/>
          </a:fillRef>
          <a:effectRef idx="0">
            <a:scrgbClr r="0" g="0" b="0"/>
          </a:effectRef>
          <a:fontRef idx="minor"/>
        </p:style>
        <p:txBody>
          <a:bodyPr tIns="91440" bIns="91440" anchor="t">
            <a:spAutoFit/>
          </a:bodyPr>
          <a:lstStyle/>
          <a:p>
            <a:pPr marL="914400" lvl="1" indent="-343080">
              <a:lnSpc>
                <a:spcPct val="90000"/>
              </a:lnSpc>
              <a:buClr>
                <a:srgbClr val="000000"/>
              </a:buClr>
              <a:buFont typeface="Arial"/>
              <a:buChar char="•"/>
            </a:pPr>
            <a:r>
              <a:rPr lang="ru" sz="2200" b="0" strike="noStrike" spc="-1">
                <a:solidFill>
                  <a:schemeClr val="dk1"/>
                </a:solidFill>
                <a:latin typeface="Times New Roman"/>
                <a:ea typeface="Times New Roman"/>
              </a:rPr>
              <a:t>Проєкт “</a:t>
            </a:r>
            <a:r>
              <a:rPr lang="ru" sz="2200" b="1" strike="noStrike" spc="-1">
                <a:solidFill>
                  <a:schemeClr val="dk1"/>
                </a:solidFill>
                <a:latin typeface="Times New Roman"/>
                <a:ea typeface="Times New Roman"/>
              </a:rPr>
              <a:t>Teaching English in the New Context (grades 7-9)</a:t>
            </a:r>
            <a:r>
              <a:rPr lang="ru" sz="2200" b="0" strike="noStrike" spc="-1">
                <a:solidFill>
                  <a:schemeClr val="dk1"/>
                </a:solidFill>
                <a:latin typeface="Times New Roman"/>
                <a:ea typeface="Times New Roman"/>
              </a:rPr>
              <a:t>”</a:t>
            </a:r>
            <a:endParaRPr lang="en-GB" sz="2200" b="0" strike="noStrike" spc="-1">
              <a:solidFill>
                <a:srgbClr val="000000"/>
              </a:solidFill>
              <a:latin typeface="Arial"/>
            </a:endParaRPr>
          </a:p>
          <a:p>
            <a:pPr marL="914400" lvl="1" indent="-343080">
              <a:lnSpc>
                <a:spcPct val="90000"/>
              </a:lnSpc>
              <a:buClr>
                <a:srgbClr val="000000"/>
              </a:buClr>
              <a:buFont typeface="Arial"/>
              <a:buChar char="•"/>
            </a:pPr>
            <a:r>
              <a:rPr lang="ru" sz="2200" b="0" strike="noStrike" spc="-1">
                <a:solidFill>
                  <a:schemeClr val="dk1"/>
                </a:solidFill>
                <a:latin typeface="Times New Roman"/>
                <a:ea typeface="Times New Roman"/>
              </a:rPr>
              <a:t>Проєкт “</a:t>
            </a:r>
            <a:r>
              <a:rPr lang="ru" sz="2200" b="1" strike="noStrike" spc="-1">
                <a:solidFill>
                  <a:schemeClr val="dk1"/>
                </a:solidFill>
                <a:latin typeface="Times New Roman"/>
                <a:ea typeface="Times New Roman"/>
              </a:rPr>
              <a:t>Teaching and Learning in Difficult Times</a:t>
            </a:r>
            <a:r>
              <a:rPr lang="ru" sz="2200" b="0" strike="noStrike" spc="-1">
                <a:solidFill>
                  <a:schemeClr val="dk1"/>
                </a:solidFill>
                <a:latin typeface="Times New Roman"/>
                <a:ea typeface="Times New Roman"/>
              </a:rPr>
              <a:t>”</a:t>
            </a:r>
            <a:endParaRPr lang="en-GB" sz="2200" b="0" strike="noStrike" spc="-1">
              <a:solidFill>
                <a:srgbClr val="000000"/>
              </a:solidFill>
              <a:latin typeface="Arial"/>
            </a:endParaRPr>
          </a:p>
          <a:p>
            <a:pPr marL="914400" lvl="1" indent="-343080">
              <a:lnSpc>
                <a:spcPct val="90000"/>
              </a:lnSpc>
              <a:buClr>
                <a:srgbClr val="000000"/>
              </a:buClr>
              <a:buFont typeface="Arial"/>
              <a:buChar char="•"/>
            </a:pPr>
            <a:r>
              <a:rPr lang="ru" sz="2200" b="0" strike="noStrike" spc="-1">
                <a:solidFill>
                  <a:schemeClr val="dk1"/>
                </a:solidFill>
                <a:latin typeface="Times New Roman"/>
                <a:ea typeface="Times New Roman"/>
              </a:rPr>
              <a:t>Проєкт “</a:t>
            </a:r>
            <a:r>
              <a:rPr lang="ru" sz="2200" b="1" strike="noStrike" spc="-1">
                <a:solidFill>
                  <a:schemeClr val="dk1"/>
                </a:solidFill>
                <a:latin typeface="Times New Roman"/>
                <a:ea typeface="Times New Roman"/>
              </a:rPr>
              <a:t>Skills and Well-being іn Teacher Learning Opportunities </a:t>
            </a:r>
            <a:r>
              <a:rPr lang="ru" sz="2200" b="0" strike="noStrike" spc="-1">
                <a:solidFill>
                  <a:schemeClr val="dk1"/>
                </a:solidFill>
                <a:latin typeface="Times New Roman"/>
                <a:ea typeface="Times New Roman"/>
              </a:rPr>
              <a:t>(</a:t>
            </a:r>
            <a:r>
              <a:rPr lang="ru" sz="2200" b="1" strike="noStrike" spc="-1">
                <a:solidFill>
                  <a:schemeClr val="dk1"/>
                </a:solidFill>
                <a:latin typeface="Times New Roman"/>
                <a:ea typeface="Times New Roman"/>
              </a:rPr>
              <a:t>SWITLO</a:t>
            </a:r>
            <a:r>
              <a:rPr lang="ru" sz="2200" b="0" strike="noStrike" spc="-1">
                <a:solidFill>
                  <a:schemeClr val="dk1"/>
                </a:solidFill>
                <a:latin typeface="Times New Roman"/>
                <a:ea typeface="Times New Roman"/>
              </a:rPr>
              <a:t>)”</a:t>
            </a:r>
            <a:endParaRPr lang="en-GB" sz="2200" b="0" strike="noStrike" spc="-1">
              <a:solidFill>
                <a:srgbClr val="000000"/>
              </a:solidFill>
              <a:latin typeface="Arial"/>
            </a:endParaRPr>
          </a:p>
          <a:p>
            <a:pPr marL="914400" lvl="1" indent="-343080">
              <a:lnSpc>
                <a:spcPct val="90000"/>
              </a:lnSpc>
              <a:buClr>
                <a:srgbClr val="000000"/>
              </a:buClr>
              <a:buFont typeface="Arial"/>
              <a:buChar char="•"/>
            </a:pPr>
            <a:r>
              <a:rPr lang="ru" sz="2200" b="0" strike="noStrike" spc="-1">
                <a:solidFill>
                  <a:schemeClr val="dk1"/>
                </a:solidFill>
                <a:latin typeface="Times New Roman"/>
                <a:ea typeface="Times New Roman"/>
              </a:rPr>
              <a:t>Проєкт “</a:t>
            </a:r>
            <a:r>
              <a:rPr lang="ru" sz="2200" b="1" strike="noStrike" spc="-1">
                <a:solidFill>
                  <a:schemeClr val="dk1"/>
                </a:solidFill>
                <a:latin typeface="Times New Roman"/>
                <a:ea typeface="Times New Roman"/>
              </a:rPr>
              <a:t>ENCOURSE</a:t>
            </a:r>
            <a:r>
              <a:rPr lang="ru" sz="2200" b="0" strike="noStrike" spc="-1">
                <a:solidFill>
                  <a:schemeClr val="dk1"/>
                </a:solidFill>
                <a:latin typeface="Times New Roman"/>
                <a:ea typeface="Times New Roman"/>
              </a:rPr>
              <a:t> project (English and New Competencies for Ukrainian Reformed School Education)”</a:t>
            </a:r>
            <a:endParaRPr lang="en-GB" sz="2200" b="0" strike="noStrike" spc="-1">
              <a:solidFill>
                <a:srgbClr val="000000"/>
              </a:solidFill>
              <a:latin typeface="Arial"/>
            </a:endParaRPr>
          </a:p>
        </p:txBody>
      </p:sp>
      <p:pic>
        <p:nvPicPr>
          <p:cNvPr id="96" name="Google Shape;112;p21"/>
          <p:cNvPicPr/>
          <p:nvPr/>
        </p:nvPicPr>
        <p:blipFill>
          <a:blip r:embed="rId2"/>
          <a:srcRect t="25098" b="25098"/>
          <a:stretch/>
        </p:blipFill>
        <p:spPr>
          <a:xfrm>
            <a:off x="5857200" y="1442160"/>
            <a:ext cx="3075480" cy="236844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PlaceHolder 1"/>
          <p:cNvSpPr>
            <a:spLocks noGrp="1"/>
          </p:cNvSpPr>
          <p:nvPr>
            <p:ph type="title"/>
          </p:nvPr>
        </p:nvSpPr>
        <p:spPr>
          <a:xfrm>
            <a:off x="311760" y="444960"/>
            <a:ext cx="8520120" cy="865440"/>
          </a:xfrm>
          <a:prstGeom prst="rect">
            <a:avLst/>
          </a:prstGeom>
          <a:noFill/>
          <a:ln w="0">
            <a:noFill/>
          </a:ln>
        </p:spPr>
        <p:txBody>
          <a:bodyPr lIns="91440" tIns="91440" rIns="91440" bIns="91440" anchor="t">
            <a:noAutofit/>
          </a:bodyPr>
          <a:lstStyle/>
          <a:p>
            <a:pPr indent="0" algn="ctr">
              <a:lnSpc>
                <a:spcPct val="100000"/>
              </a:lnSpc>
              <a:buNone/>
            </a:pPr>
            <a:r>
              <a:rPr lang="en-US" sz="2400" b="1" strike="noStrike" spc="-1">
                <a:solidFill>
                  <a:srgbClr val="7030A0"/>
                </a:solidFill>
                <a:latin typeface="Arial"/>
                <a:ea typeface="Arial"/>
              </a:rPr>
              <a:t>Стратегічне планування підвищення рівня іншомовної підготовки викладачів та здобувачів університету</a:t>
            </a:r>
            <a:endParaRPr lang="en-GB" sz="2400" b="0" strike="noStrike" spc="-1">
              <a:solidFill>
                <a:srgbClr val="000000"/>
              </a:solidFill>
              <a:latin typeface="Arial"/>
            </a:endParaRPr>
          </a:p>
        </p:txBody>
      </p:sp>
      <p:sp>
        <p:nvSpPr>
          <p:cNvPr id="98" name="Google Shape;113;p21"/>
          <p:cNvSpPr/>
          <p:nvPr/>
        </p:nvSpPr>
        <p:spPr>
          <a:xfrm>
            <a:off x="192240" y="1382040"/>
            <a:ext cx="5830920" cy="3286800"/>
          </a:xfrm>
          <a:prstGeom prst="rect">
            <a:avLst/>
          </a:prstGeom>
          <a:noFill/>
          <a:ln w="0">
            <a:noFill/>
          </a:ln>
        </p:spPr>
        <p:style>
          <a:lnRef idx="0">
            <a:scrgbClr r="0" g="0" b="0"/>
          </a:lnRef>
          <a:fillRef idx="0">
            <a:scrgbClr r="0" g="0" b="0"/>
          </a:fillRef>
          <a:effectRef idx="0">
            <a:scrgbClr r="0" g="0" b="0"/>
          </a:effectRef>
          <a:fontRef idx="minor"/>
        </p:style>
        <p:txBody>
          <a:bodyPr tIns="91440" bIns="91440" anchor="t">
            <a:spAutoFit/>
          </a:bodyPr>
          <a:lstStyle/>
          <a:p>
            <a:pPr marL="285840" indent="-285840">
              <a:lnSpc>
                <a:spcPct val="100000"/>
              </a:lnSpc>
              <a:buClr>
                <a:srgbClr val="000000"/>
              </a:buClr>
              <a:buFont typeface="Arial"/>
              <a:buChar char="•"/>
            </a:pPr>
            <a:r>
              <a:rPr lang="uk-UA" sz="1400" b="0" strike="noStrike" spc="-1">
                <a:solidFill>
                  <a:srgbClr val="000000"/>
                </a:solidFill>
                <a:latin typeface="Arial"/>
                <a:ea typeface="Arial"/>
              </a:rPr>
              <a:t>Продовжити роботу курсів англійської мови для НПП</a:t>
            </a:r>
            <a:endParaRPr lang="en-GB" sz="1400" b="0" strike="noStrike" spc="-1">
              <a:solidFill>
                <a:srgbClr val="000000"/>
              </a:solidFill>
              <a:latin typeface="Arial"/>
            </a:endParaRPr>
          </a:p>
          <a:p>
            <a:pPr>
              <a:lnSpc>
                <a:spcPct val="100000"/>
              </a:lnSpc>
            </a:pPr>
            <a:endParaRPr lang="en-GB" sz="1400" b="0" strike="noStrike" spc="-1">
              <a:solidFill>
                <a:srgbClr val="000000"/>
              </a:solidFill>
              <a:latin typeface="Arial"/>
            </a:endParaRPr>
          </a:p>
          <a:p>
            <a:pPr marL="285840" indent="-285840">
              <a:lnSpc>
                <a:spcPct val="100000"/>
              </a:lnSpc>
              <a:buClr>
                <a:srgbClr val="000000"/>
              </a:buClr>
              <a:buFont typeface="Arial"/>
              <a:buChar char="•"/>
            </a:pPr>
            <a:r>
              <a:rPr lang="uk-UA" sz="1400" b="0" strike="noStrike" spc="-1">
                <a:solidFill>
                  <a:srgbClr val="000000"/>
                </a:solidFill>
                <a:latin typeface="Arial"/>
                <a:ea typeface="Arial"/>
              </a:rPr>
              <a:t>Створити умови для постійної мовної практики НПП</a:t>
            </a:r>
            <a:endParaRPr lang="en-GB" sz="1400" b="0" strike="noStrike" spc="-1">
              <a:solidFill>
                <a:srgbClr val="000000"/>
              </a:solidFill>
              <a:latin typeface="Arial"/>
            </a:endParaRPr>
          </a:p>
          <a:p>
            <a:pPr>
              <a:lnSpc>
                <a:spcPct val="100000"/>
              </a:lnSpc>
            </a:pPr>
            <a:endParaRPr lang="en-GB" sz="1400" b="0" strike="noStrike" spc="-1">
              <a:solidFill>
                <a:srgbClr val="000000"/>
              </a:solidFill>
              <a:latin typeface="Arial"/>
            </a:endParaRPr>
          </a:p>
          <a:p>
            <a:pPr marL="285840" indent="-285840">
              <a:lnSpc>
                <a:spcPct val="100000"/>
              </a:lnSpc>
              <a:buClr>
                <a:srgbClr val="000000"/>
              </a:buClr>
              <a:buFont typeface="Arial"/>
              <a:buChar char="•"/>
            </a:pPr>
            <a:r>
              <a:rPr lang="uk-UA" sz="1400" b="0" strike="noStrike" spc="-1">
                <a:solidFill>
                  <a:srgbClr val="000000"/>
                </a:solidFill>
                <a:latin typeface="Arial"/>
                <a:ea typeface="Arial"/>
              </a:rPr>
              <a:t>Збільшити кількість наукових публікацій іноземними мовами, підготовку проєктних заявок англійською мовою.</a:t>
            </a:r>
            <a:endParaRPr lang="en-GB" sz="1400" b="0" strike="noStrike" spc="-1">
              <a:solidFill>
                <a:srgbClr val="000000"/>
              </a:solidFill>
              <a:latin typeface="Arial"/>
            </a:endParaRPr>
          </a:p>
          <a:p>
            <a:pPr>
              <a:lnSpc>
                <a:spcPct val="100000"/>
              </a:lnSpc>
            </a:pPr>
            <a:endParaRPr lang="en-GB" sz="1400" b="0" strike="noStrike" spc="-1">
              <a:solidFill>
                <a:srgbClr val="000000"/>
              </a:solidFill>
              <a:latin typeface="Arial"/>
            </a:endParaRPr>
          </a:p>
          <a:p>
            <a:pPr marL="285840" indent="-285840">
              <a:lnSpc>
                <a:spcPct val="100000"/>
              </a:lnSpc>
              <a:buClr>
                <a:srgbClr val="000000"/>
              </a:buClr>
              <a:buFont typeface="Arial"/>
              <a:buChar char="•"/>
            </a:pPr>
            <a:r>
              <a:rPr lang="uk-UA" sz="1400" b="0" strike="noStrike" spc="-1">
                <a:solidFill>
                  <a:srgbClr val="000000"/>
                </a:solidFill>
                <a:latin typeface="Arial"/>
                <a:ea typeface="Arial"/>
              </a:rPr>
              <a:t>Розшити перелік освітніх компонентів, які викладаються іноземними мовами або з їх елементами. </a:t>
            </a:r>
            <a:endParaRPr lang="en-GB" sz="1400" b="0" strike="noStrike" spc="-1">
              <a:solidFill>
                <a:srgbClr val="000000"/>
              </a:solidFill>
              <a:latin typeface="Arial"/>
            </a:endParaRPr>
          </a:p>
          <a:p>
            <a:pPr>
              <a:lnSpc>
                <a:spcPct val="100000"/>
              </a:lnSpc>
            </a:pPr>
            <a:endParaRPr lang="en-GB" sz="1400" b="0" strike="noStrike" spc="-1">
              <a:solidFill>
                <a:srgbClr val="000000"/>
              </a:solidFill>
              <a:latin typeface="Arial"/>
            </a:endParaRPr>
          </a:p>
          <a:p>
            <a:pPr marL="285840" indent="-285840">
              <a:lnSpc>
                <a:spcPct val="100000"/>
              </a:lnSpc>
              <a:buClr>
                <a:srgbClr val="000000"/>
              </a:buClr>
              <a:buFont typeface="Arial"/>
              <a:buChar char="•"/>
            </a:pPr>
            <a:r>
              <a:rPr lang="uk-UA" sz="1400" b="0" strike="noStrike" spc="-1">
                <a:solidFill>
                  <a:srgbClr val="000000"/>
                </a:solidFill>
                <a:latin typeface="Arial"/>
                <a:ea typeface="Arial"/>
              </a:rPr>
              <a:t>Посилити англомовне середовище для здобувачів вищої освіти, яке вже існує в університеті (</a:t>
            </a:r>
            <a:r>
              <a:rPr lang="en-GB" sz="1400" b="0" strike="noStrike" spc="-1">
                <a:solidFill>
                  <a:srgbClr val="000000"/>
                </a:solidFill>
                <a:latin typeface="Arial"/>
                <a:ea typeface="Arial"/>
              </a:rPr>
              <a:t>Speaking Clubs, </a:t>
            </a:r>
            <a:r>
              <a:rPr lang="uk-UA" sz="1400" b="0" strike="noStrike" spc="-1">
                <a:solidFill>
                  <a:srgbClr val="000000"/>
                </a:solidFill>
                <a:latin typeface="Arial"/>
                <a:ea typeface="Arial"/>
              </a:rPr>
              <a:t>Центр Лінгва, тощо).</a:t>
            </a:r>
            <a:endParaRPr lang="en-GB" sz="1400" b="0" strike="noStrike" spc="-1">
              <a:solidFill>
                <a:srgbClr val="000000"/>
              </a:solidFill>
              <a:latin typeface="Arial"/>
            </a:endParaRPr>
          </a:p>
          <a:p>
            <a:pPr marL="571680">
              <a:lnSpc>
                <a:spcPct val="90000"/>
              </a:lnSpc>
            </a:pPr>
            <a:endParaRPr lang="en-GB" sz="2400" b="0" strike="noStrike" spc="-1">
              <a:solidFill>
                <a:srgbClr val="000000"/>
              </a:solidFill>
              <a:latin typeface="Arial"/>
            </a:endParaRPr>
          </a:p>
        </p:txBody>
      </p:sp>
      <p:pic>
        <p:nvPicPr>
          <p:cNvPr id="99" name="Picture 2"/>
          <p:cNvPicPr/>
          <p:nvPr/>
        </p:nvPicPr>
        <p:blipFill>
          <a:blip r:embed="rId2"/>
          <a:stretch/>
        </p:blipFill>
        <p:spPr>
          <a:xfrm>
            <a:off x="6260040" y="1449720"/>
            <a:ext cx="2701800" cy="236556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PlaceHolder 1"/>
          <p:cNvSpPr>
            <a:spLocks noGrp="1"/>
          </p:cNvSpPr>
          <p:nvPr>
            <p:ph type="title"/>
          </p:nvPr>
        </p:nvSpPr>
        <p:spPr>
          <a:xfrm>
            <a:off x="311760" y="444960"/>
            <a:ext cx="8520120" cy="572400"/>
          </a:xfrm>
          <a:prstGeom prst="rect">
            <a:avLst/>
          </a:prstGeom>
          <a:noFill/>
          <a:ln w="0">
            <a:noFill/>
          </a:ln>
        </p:spPr>
        <p:txBody>
          <a:bodyPr lIns="91440" tIns="91440" rIns="91440" bIns="91440" anchor="t">
            <a:noAutofit/>
          </a:bodyPr>
          <a:lstStyle/>
          <a:p>
            <a:pPr indent="0">
              <a:buNone/>
            </a:pPr>
            <a:endParaRPr lang="en-GB" sz="2800" b="0" strike="noStrike" spc="-1">
              <a:solidFill>
                <a:schemeClr val="dk1"/>
              </a:solidFill>
              <a:latin typeface="Arial"/>
              <a:ea typeface="Arial"/>
            </a:endParaRPr>
          </a:p>
        </p:txBody>
      </p:sp>
      <p:sp>
        <p:nvSpPr>
          <p:cNvPr id="104" name="Google Shape;113;p21"/>
          <p:cNvSpPr/>
          <p:nvPr/>
        </p:nvSpPr>
        <p:spPr>
          <a:xfrm>
            <a:off x="192240" y="1292400"/>
            <a:ext cx="8520120" cy="1188360"/>
          </a:xfrm>
          <a:prstGeom prst="rect">
            <a:avLst/>
          </a:prstGeom>
          <a:noFill/>
          <a:ln w="0">
            <a:noFill/>
          </a:ln>
        </p:spPr>
        <p:style>
          <a:lnRef idx="0">
            <a:scrgbClr r="0" g="0" b="0"/>
          </a:lnRef>
          <a:fillRef idx="0">
            <a:scrgbClr r="0" g="0" b="0"/>
          </a:fillRef>
          <a:effectRef idx="0">
            <a:scrgbClr r="0" g="0" b="0"/>
          </a:effectRef>
          <a:fontRef idx="minor"/>
        </p:style>
        <p:txBody>
          <a:bodyPr tIns="91440" bIns="91440" anchor="t">
            <a:spAutoFit/>
          </a:bodyPr>
          <a:lstStyle/>
          <a:p>
            <a:pPr algn="ctr">
              <a:lnSpc>
                <a:spcPct val="100000"/>
              </a:lnSpc>
            </a:pPr>
            <a:r>
              <a:rPr lang="az-Cyrl-AZ" sz="6600" b="0" strike="noStrike" spc="-1">
                <a:solidFill>
                  <a:srgbClr val="000000"/>
                </a:solidFill>
                <a:latin typeface="Arial"/>
                <a:ea typeface="Arial"/>
              </a:rPr>
              <a:t>Дякую за увагу!</a:t>
            </a:r>
            <a:endParaRPr lang="en-GB" sz="6600" b="0" strike="noStrike" spc="-1">
              <a:solidFill>
                <a:srgbClr val="000000"/>
              </a:solidFill>
              <a:latin typeface="Arial"/>
            </a:endParaRPr>
          </a:p>
        </p:txBody>
      </p:sp>
      <p:pic>
        <p:nvPicPr>
          <p:cNvPr id="105" name="Picture 2"/>
          <p:cNvPicPr/>
          <p:nvPr/>
        </p:nvPicPr>
        <p:blipFill>
          <a:blip r:embed="rId2"/>
          <a:stretch/>
        </p:blipFill>
        <p:spPr>
          <a:xfrm>
            <a:off x="4208040" y="2862720"/>
            <a:ext cx="1158840" cy="114048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PlaceHolder 1"/>
          <p:cNvSpPr>
            <a:spLocks noGrp="1"/>
          </p:cNvSpPr>
          <p:nvPr>
            <p:ph type="title"/>
          </p:nvPr>
        </p:nvSpPr>
        <p:spPr>
          <a:xfrm>
            <a:off x="311760" y="444960"/>
            <a:ext cx="8520120" cy="572400"/>
          </a:xfrm>
          <a:prstGeom prst="rect">
            <a:avLst/>
          </a:prstGeom>
          <a:noFill/>
          <a:ln w="0">
            <a:noFill/>
          </a:ln>
        </p:spPr>
        <p:txBody>
          <a:bodyPr lIns="91440" tIns="91440" rIns="91440" bIns="91440" anchor="t">
            <a:noAutofit/>
          </a:bodyPr>
          <a:lstStyle/>
          <a:p>
            <a:pPr indent="0">
              <a:lnSpc>
                <a:spcPct val="100000"/>
              </a:lnSpc>
              <a:buNone/>
            </a:pPr>
            <a:r>
              <a:rPr lang="uk-UA" sz="2400" b="1" strike="noStrike" spc="-1">
                <a:solidFill>
                  <a:srgbClr val="7030A0"/>
                </a:solidFill>
                <a:latin typeface="Arial"/>
                <a:ea typeface="Arial"/>
              </a:rPr>
              <a:t>Нормативно-правова база</a:t>
            </a:r>
            <a:endParaRPr lang="en-GB" sz="2400" b="0" strike="noStrike" spc="-1">
              <a:solidFill>
                <a:srgbClr val="000000"/>
              </a:solidFill>
              <a:latin typeface="Arial"/>
            </a:endParaRPr>
          </a:p>
        </p:txBody>
      </p:sp>
      <p:sp>
        <p:nvSpPr>
          <p:cNvPr id="41" name="PlaceHolder 2"/>
          <p:cNvSpPr>
            <a:spLocks noGrp="1"/>
          </p:cNvSpPr>
          <p:nvPr>
            <p:ph/>
          </p:nvPr>
        </p:nvSpPr>
        <p:spPr>
          <a:xfrm>
            <a:off x="311760" y="1296360"/>
            <a:ext cx="5660280" cy="3272040"/>
          </a:xfrm>
          <a:prstGeom prst="rect">
            <a:avLst/>
          </a:prstGeom>
          <a:noFill/>
          <a:ln w="0">
            <a:noFill/>
          </a:ln>
        </p:spPr>
        <p:txBody>
          <a:bodyPr lIns="91440" tIns="91440" rIns="91440" bIns="91440" anchor="t">
            <a:normAutofit/>
          </a:bodyPr>
          <a:lstStyle/>
          <a:p>
            <a:pPr marL="457200" indent="-368280" algn="just">
              <a:lnSpc>
                <a:spcPct val="90000"/>
              </a:lnSpc>
              <a:spcBef>
                <a:spcPts val="1001"/>
              </a:spcBef>
              <a:buClr>
                <a:srgbClr val="000000"/>
              </a:buClr>
              <a:buFont typeface="Calibri"/>
              <a:buChar char="●"/>
            </a:pPr>
            <a:r>
              <a:rPr lang="en-US" sz="2100" b="0" strike="noStrike" spc="-1">
                <a:solidFill>
                  <a:schemeClr val="dk1"/>
                </a:solidFill>
                <a:latin typeface="Arial"/>
                <a:ea typeface="Calibri"/>
              </a:rPr>
              <a:t>Закон Про застосування англійської мови в Україні (№ 3760-IX від 04.06.2024р.)</a:t>
            </a:r>
            <a:endParaRPr lang="en-GB" sz="2100" b="0" strike="noStrike" spc="-1">
              <a:solidFill>
                <a:srgbClr val="000000"/>
              </a:solidFill>
              <a:latin typeface="Arial"/>
            </a:endParaRPr>
          </a:p>
          <a:p>
            <a:pPr marL="457200" indent="-368280" algn="just">
              <a:lnSpc>
                <a:spcPct val="90000"/>
              </a:lnSpc>
              <a:spcBef>
                <a:spcPts val="1001"/>
              </a:spcBef>
              <a:buClr>
                <a:srgbClr val="000000"/>
              </a:buClr>
              <a:buFont typeface="Calibri"/>
              <a:buChar char="●"/>
            </a:pPr>
            <a:r>
              <a:rPr lang="en-US" sz="2100" b="0" strike="noStrike" spc="-1">
                <a:solidFill>
                  <a:schemeClr val="dk1"/>
                </a:solidFill>
                <a:latin typeface="Arial"/>
                <a:ea typeface="Calibri"/>
              </a:rPr>
              <a:t>Концепція Державної цільової національно-культурної програми сприяння вивченню та застосуванню англійської мови в Україні на 2026-2030 роки (Постанова Кабінету Міністрів України від 4 червня 2025 р. № 659)</a:t>
            </a:r>
            <a:endParaRPr lang="en-GB" sz="2100" b="0" strike="noStrike" spc="-1">
              <a:solidFill>
                <a:srgbClr val="000000"/>
              </a:solidFill>
              <a:latin typeface="Arial"/>
            </a:endParaRPr>
          </a:p>
          <a:p>
            <a:pPr indent="0">
              <a:lnSpc>
                <a:spcPct val="90000"/>
              </a:lnSpc>
              <a:spcBef>
                <a:spcPts val="1001"/>
              </a:spcBef>
              <a:buNone/>
            </a:pPr>
            <a:endParaRPr lang="en-GB" sz="2200" b="0" strike="noStrike" spc="-1">
              <a:solidFill>
                <a:srgbClr val="000000"/>
              </a:solidFill>
              <a:latin typeface="Arial"/>
            </a:endParaRPr>
          </a:p>
        </p:txBody>
      </p:sp>
      <p:pic>
        <p:nvPicPr>
          <p:cNvPr id="42" name="Google Shape;61;p14"/>
          <p:cNvPicPr/>
          <p:nvPr/>
        </p:nvPicPr>
        <p:blipFill>
          <a:blip r:embed="rId2"/>
          <a:stretch/>
        </p:blipFill>
        <p:spPr>
          <a:xfrm>
            <a:off x="6389640" y="1285920"/>
            <a:ext cx="2389680" cy="257148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PlaceHolder 1"/>
          <p:cNvSpPr>
            <a:spLocks noGrp="1"/>
          </p:cNvSpPr>
          <p:nvPr>
            <p:ph type="title"/>
          </p:nvPr>
        </p:nvSpPr>
        <p:spPr>
          <a:xfrm>
            <a:off x="311760" y="444960"/>
            <a:ext cx="8520120" cy="572400"/>
          </a:xfrm>
          <a:prstGeom prst="rect">
            <a:avLst/>
          </a:prstGeom>
          <a:noFill/>
          <a:ln w="0">
            <a:noFill/>
          </a:ln>
        </p:spPr>
        <p:txBody>
          <a:bodyPr lIns="91440" tIns="91440" rIns="91440" bIns="91440" anchor="t">
            <a:noAutofit/>
          </a:bodyPr>
          <a:lstStyle/>
          <a:p>
            <a:pPr indent="0">
              <a:lnSpc>
                <a:spcPct val="100000"/>
              </a:lnSpc>
              <a:buNone/>
              <a:tabLst>
                <a:tab pos="0" algn="l"/>
              </a:tabLst>
            </a:pPr>
            <a:r>
              <a:rPr lang="uk-UA" sz="3000" b="0" strike="noStrike" spc="-1">
                <a:solidFill>
                  <a:schemeClr val="dk1"/>
                </a:solidFill>
                <a:latin typeface="Arial"/>
                <a:ea typeface="Arial"/>
              </a:rPr>
              <a:t>Проєкт рішення</a:t>
            </a:r>
            <a:endParaRPr lang="en-GB" sz="3000" b="0" strike="noStrike" spc="-1">
              <a:solidFill>
                <a:srgbClr val="000000"/>
              </a:solidFill>
              <a:latin typeface="Arial"/>
            </a:endParaRPr>
          </a:p>
        </p:txBody>
      </p:sp>
      <p:sp>
        <p:nvSpPr>
          <p:cNvPr id="101" name="Google Shape;113;p21"/>
          <p:cNvSpPr/>
          <p:nvPr/>
        </p:nvSpPr>
        <p:spPr>
          <a:xfrm>
            <a:off x="192240" y="1292400"/>
            <a:ext cx="8520120" cy="2893100"/>
          </a:xfrm>
          <a:prstGeom prst="rect">
            <a:avLst/>
          </a:prstGeom>
          <a:noFill/>
          <a:ln w="0">
            <a:noFill/>
          </a:ln>
        </p:spPr>
        <p:style>
          <a:lnRef idx="0">
            <a:scrgbClr r="0" g="0" b="0"/>
          </a:lnRef>
          <a:fillRef idx="0">
            <a:scrgbClr r="0" g="0" b="0"/>
          </a:fillRef>
          <a:effectRef idx="0">
            <a:scrgbClr r="0" g="0" b="0"/>
          </a:effectRef>
          <a:fontRef idx="minor"/>
        </p:style>
        <p:txBody>
          <a:bodyPr tIns="91440" bIns="91440" anchor="t">
            <a:spAutoFit/>
          </a:bodyPr>
          <a:lstStyle/>
          <a:p>
            <a:r>
              <a:rPr lang="uk-UA" sz="1600" dirty="0"/>
              <a:t>4.1. Затвердити звіт щодо результатів роботи Комісії вченої ради з розвитку іншомовної освіти за 2024-2025 </a:t>
            </a:r>
            <a:r>
              <a:rPr lang="uk-UA" sz="1600" dirty="0" err="1"/>
              <a:t>н.р</a:t>
            </a:r>
            <a:r>
              <a:rPr lang="uk-UA" sz="1600" dirty="0"/>
              <a:t>. Роботу Комісії вважати задовільною. </a:t>
            </a:r>
          </a:p>
          <a:p>
            <a:r>
              <a:rPr lang="uk-UA" sz="1600" dirty="0"/>
              <a:t>4.2. До 30.08.2025 р. гарантам освітніх програм розширити перелік освітніх компонентів, які викладаються іноземними мовами (або з елементами іноземної мови). Завідувачам кафедр проаналізувати кадровий склад на предмет наявності науково-педагогічних працівників, якій мають достатній для викладання рівень володіння іноземними мовами. Завідувачці кафедри германської філології та методики викладання іноземних мов </a:t>
            </a:r>
            <a:r>
              <a:rPr lang="uk-UA" sz="1600" b="1" dirty="0"/>
              <a:t>Юлії НАДОЛЬСЬКІЙ</a:t>
            </a:r>
            <a:r>
              <a:rPr lang="uk-UA" sz="1600" dirty="0"/>
              <a:t> разом із членами Комісії Вченої ради з розвитку іншомовної освіти проаналізувати контент ОК «Іноземна мова» (4 рік навчання) </a:t>
            </a:r>
            <a:r>
              <a:rPr lang="uk-UA" sz="1600"/>
              <a:t>та </a:t>
            </a:r>
            <a:r>
              <a:rPr lang="uk-UA" sz="1600" smtClean="0"/>
              <a:t>оновити </a:t>
            </a:r>
            <a:r>
              <a:rPr lang="uk-UA" sz="1600" dirty="0"/>
              <a:t>його на 2025-2026 </a:t>
            </a:r>
            <a:r>
              <a:rPr lang="uk-UA" sz="1600" dirty="0" err="1"/>
              <a:t>н.р</a:t>
            </a:r>
            <a:r>
              <a:rPr lang="uk-UA" sz="1600" dirty="0"/>
              <a:t> з метою орієнтації на підготовку до складання ЄВІ.</a:t>
            </a:r>
          </a:p>
        </p:txBody>
      </p:sp>
      <p:pic>
        <p:nvPicPr>
          <p:cNvPr id="102" name="Picture 2"/>
          <p:cNvPicPr/>
          <p:nvPr/>
        </p:nvPicPr>
        <p:blipFill>
          <a:blip r:embed="rId2"/>
          <a:stretch/>
        </p:blipFill>
        <p:spPr>
          <a:xfrm>
            <a:off x="3529080" y="160920"/>
            <a:ext cx="1158840" cy="114048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PlaceHolder 1"/>
          <p:cNvSpPr>
            <a:spLocks noGrp="1"/>
          </p:cNvSpPr>
          <p:nvPr>
            <p:ph type="title"/>
          </p:nvPr>
        </p:nvSpPr>
        <p:spPr>
          <a:xfrm>
            <a:off x="356400" y="457920"/>
            <a:ext cx="8520120" cy="891000"/>
          </a:xfrm>
          <a:prstGeom prst="rect">
            <a:avLst/>
          </a:prstGeom>
          <a:noFill/>
          <a:ln w="0">
            <a:noFill/>
          </a:ln>
        </p:spPr>
        <p:txBody>
          <a:bodyPr lIns="91440" tIns="91440" rIns="91440" bIns="91440" anchor="t">
            <a:noAutofit/>
          </a:bodyPr>
          <a:lstStyle/>
          <a:p>
            <a:pPr indent="0" algn="ctr">
              <a:lnSpc>
                <a:spcPct val="100000"/>
              </a:lnSpc>
              <a:buNone/>
            </a:pPr>
            <a:r>
              <a:rPr lang="uk-UA" sz="1800" b="1" strike="noStrike" spc="-1">
                <a:solidFill>
                  <a:srgbClr val="7030A0"/>
                </a:solidFill>
                <a:latin typeface="Arial"/>
                <a:ea typeface="Arial"/>
              </a:rPr>
              <a:t>Результати соціологічного дослідження (Київський міжнародний інститут соціології, грудень 2022 р. - січень 2023 р. </a:t>
            </a:r>
            <a:endParaRPr lang="en-GB" sz="1800" b="0" strike="noStrike" spc="-1">
              <a:solidFill>
                <a:srgbClr val="000000"/>
              </a:solidFill>
              <a:latin typeface="Arial"/>
            </a:endParaRPr>
          </a:p>
        </p:txBody>
      </p:sp>
      <p:pic>
        <p:nvPicPr>
          <p:cNvPr id="44" name="Рисунок 43"/>
          <p:cNvPicPr/>
          <p:nvPr/>
        </p:nvPicPr>
        <p:blipFill>
          <a:blip r:embed="rId2"/>
          <a:stretch/>
        </p:blipFill>
        <p:spPr>
          <a:xfrm>
            <a:off x="648000" y="1411560"/>
            <a:ext cx="2634480" cy="2368440"/>
          </a:xfrm>
          <a:prstGeom prst="rect">
            <a:avLst/>
          </a:prstGeom>
          <a:ln w="0">
            <a:noFill/>
          </a:ln>
        </p:spPr>
      </p:pic>
      <p:pic>
        <p:nvPicPr>
          <p:cNvPr id="45" name="Рисунок 44"/>
          <p:cNvPicPr/>
          <p:nvPr/>
        </p:nvPicPr>
        <p:blipFill>
          <a:blip r:embed="rId3"/>
          <a:stretch/>
        </p:blipFill>
        <p:spPr>
          <a:xfrm>
            <a:off x="6114960" y="1404000"/>
            <a:ext cx="2489040" cy="2463120"/>
          </a:xfrm>
          <a:prstGeom prst="rect">
            <a:avLst/>
          </a:prstGeom>
          <a:ln w="0">
            <a:noFill/>
          </a:ln>
        </p:spPr>
      </p:pic>
      <p:pic>
        <p:nvPicPr>
          <p:cNvPr id="46" name="Рисунок 45"/>
          <p:cNvPicPr/>
          <p:nvPr/>
        </p:nvPicPr>
        <p:blipFill>
          <a:blip r:embed="rId4"/>
          <a:stretch/>
        </p:blipFill>
        <p:spPr>
          <a:xfrm>
            <a:off x="3423600" y="2599560"/>
            <a:ext cx="2552400" cy="226044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PlaceHolder 1"/>
          <p:cNvSpPr>
            <a:spLocks noGrp="1"/>
          </p:cNvSpPr>
          <p:nvPr>
            <p:ph type="title"/>
          </p:nvPr>
        </p:nvSpPr>
        <p:spPr>
          <a:xfrm>
            <a:off x="311760" y="444960"/>
            <a:ext cx="8520120" cy="840600"/>
          </a:xfrm>
          <a:prstGeom prst="rect">
            <a:avLst/>
          </a:prstGeom>
          <a:noFill/>
          <a:ln w="0">
            <a:noFill/>
          </a:ln>
        </p:spPr>
        <p:txBody>
          <a:bodyPr lIns="91440" tIns="91440" rIns="91440" bIns="91440" anchor="t">
            <a:noAutofit/>
          </a:bodyPr>
          <a:lstStyle/>
          <a:p>
            <a:pPr indent="0">
              <a:lnSpc>
                <a:spcPct val="100000"/>
              </a:lnSpc>
              <a:buNone/>
            </a:pPr>
            <a:r>
              <a:rPr lang="uk-UA" sz="2400" b="1" strike="noStrike" spc="-1">
                <a:solidFill>
                  <a:srgbClr val="7030A0"/>
                </a:solidFill>
                <a:latin typeface="Arial"/>
                <a:ea typeface="Arial"/>
              </a:rPr>
              <a:t>Комісія Вченої ради з розвитку іншомовної освіти (2024-2025н.р.)</a:t>
            </a:r>
            <a:endParaRPr lang="en-GB" sz="2400" b="0" strike="noStrike" spc="-1">
              <a:solidFill>
                <a:srgbClr val="000000"/>
              </a:solidFill>
              <a:latin typeface="Arial"/>
            </a:endParaRPr>
          </a:p>
        </p:txBody>
      </p:sp>
      <p:sp>
        <p:nvSpPr>
          <p:cNvPr id="48" name="PlaceHolder 2"/>
          <p:cNvSpPr>
            <a:spLocks noGrp="1"/>
          </p:cNvSpPr>
          <p:nvPr>
            <p:ph/>
          </p:nvPr>
        </p:nvSpPr>
        <p:spPr>
          <a:xfrm>
            <a:off x="311760" y="1296360"/>
            <a:ext cx="5265000" cy="3272040"/>
          </a:xfrm>
          <a:prstGeom prst="rect">
            <a:avLst/>
          </a:prstGeom>
          <a:noFill/>
          <a:ln w="0">
            <a:noFill/>
          </a:ln>
        </p:spPr>
        <p:txBody>
          <a:bodyPr lIns="91440" tIns="91440" rIns="91440" bIns="91440" anchor="t">
            <a:normAutofit fontScale="87222" lnSpcReduction="10000"/>
          </a:bodyPr>
          <a:lstStyle/>
          <a:p>
            <a:pPr marL="457200" indent="-368280">
              <a:lnSpc>
                <a:spcPct val="90000"/>
              </a:lnSpc>
              <a:spcBef>
                <a:spcPts val="1001"/>
              </a:spcBef>
              <a:buClr>
                <a:srgbClr val="000000"/>
              </a:buClr>
              <a:buFont typeface="Calibri"/>
              <a:buChar char="●"/>
            </a:pPr>
            <a:r>
              <a:rPr lang="ru" sz="2200" b="1" strike="noStrike" spc="-1">
                <a:solidFill>
                  <a:schemeClr val="dk1"/>
                </a:solidFill>
                <a:latin typeface="Calibri"/>
                <a:ea typeface="Calibri"/>
              </a:rPr>
              <a:t>Оновлення складу постійної комісії </a:t>
            </a:r>
            <a:r>
              <a:rPr lang="ru" sz="2200" b="0" strike="noStrike" spc="-1">
                <a:solidFill>
                  <a:schemeClr val="dk1"/>
                </a:solidFill>
                <a:latin typeface="Calibri"/>
                <a:ea typeface="Calibri"/>
              </a:rPr>
              <a:t>на 2024-2025 н.р.</a:t>
            </a:r>
            <a:endParaRPr lang="en-GB" sz="2200" b="0" strike="noStrike" spc="-1">
              <a:solidFill>
                <a:srgbClr val="000000"/>
              </a:solidFill>
              <a:latin typeface="Arial"/>
            </a:endParaRPr>
          </a:p>
          <a:p>
            <a:pPr marL="457200" indent="-368280">
              <a:lnSpc>
                <a:spcPct val="90000"/>
              </a:lnSpc>
              <a:spcBef>
                <a:spcPts val="1001"/>
              </a:spcBef>
              <a:buClr>
                <a:srgbClr val="000000"/>
              </a:buClr>
              <a:buFont typeface="Calibri"/>
              <a:buChar char="●"/>
            </a:pPr>
            <a:r>
              <a:rPr lang="ru" sz="2200" b="1" strike="noStrike" spc="-1">
                <a:solidFill>
                  <a:schemeClr val="dk1"/>
                </a:solidFill>
                <a:latin typeface="Calibri"/>
                <a:ea typeface="Calibri"/>
              </a:rPr>
              <a:t>Затвердження плану роботи комісії</a:t>
            </a:r>
            <a:r>
              <a:rPr lang="ru" sz="2200" b="0" strike="noStrike" spc="-1">
                <a:solidFill>
                  <a:schemeClr val="dk1"/>
                </a:solidFill>
                <a:latin typeface="Calibri"/>
                <a:ea typeface="Calibri"/>
              </a:rPr>
              <a:t> на навчальний рік</a:t>
            </a:r>
            <a:endParaRPr lang="en-GB" sz="2200" b="0" strike="noStrike" spc="-1">
              <a:solidFill>
                <a:srgbClr val="000000"/>
              </a:solidFill>
              <a:latin typeface="Arial"/>
            </a:endParaRPr>
          </a:p>
          <a:p>
            <a:pPr marL="457200" indent="-368280">
              <a:lnSpc>
                <a:spcPct val="90000"/>
              </a:lnSpc>
              <a:spcBef>
                <a:spcPts val="1001"/>
              </a:spcBef>
              <a:buClr>
                <a:srgbClr val="000000"/>
              </a:buClr>
              <a:buFont typeface="Calibri"/>
              <a:buChar char="●"/>
            </a:pPr>
            <a:r>
              <a:rPr lang="uk-UA" sz="2200" b="0" strike="noStrike" spc="-1">
                <a:solidFill>
                  <a:schemeClr val="dk1"/>
                </a:solidFill>
                <a:latin typeface="Calibri"/>
                <a:ea typeface="Calibri"/>
              </a:rPr>
              <a:t>Відвідання </a:t>
            </a:r>
            <a:r>
              <a:rPr lang="uk-UA" sz="2200" b="1" strike="noStrike" spc="-1">
                <a:solidFill>
                  <a:schemeClr val="dk1"/>
                </a:solidFill>
                <a:latin typeface="Calibri"/>
                <a:ea typeface="Calibri"/>
              </a:rPr>
              <a:t>майстер-класів</a:t>
            </a:r>
            <a:r>
              <a:rPr lang="uk-UA" sz="2200" b="0" strike="noStrike" spc="-1">
                <a:solidFill>
                  <a:schemeClr val="dk1"/>
                </a:solidFill>
                <a:latin typeface="Calibri"/>
                <a:ea typeface="Calibri"/>
              </a:rPr>
              <a:t> з англійської та німецької мов для вчителів іноземних мов </a:t>
            </a:r>
            <a:endParaRPr lang="en-GB" sz="2200" b="0" strike="noStrike" spc="-1">
              <a:solidFill>
                <a:srgbClr val="000000"/>
              </a:solidFill>
              <a:latin typeface="Arial"/>
            </a:endParaRPr>
          </a:p>
          <a:p>
            <a:pPr marL="457200" indent="-368280">
              <a:lnSpc>
                <a:spcPct val="90000"/>
              </a:lnSpc>
              <a:spcBef>
                <a:spcPts val="1001"/>
              </a:spcBef>
              <a:buClr>
                <a:srgbClr val="000000"/>
              </a:buClr>
              <a:buFont typeface="Calibri"/>
              <a:buChar char="●"/>
            </a:pPr>
            <a:r>
              <a:rPr lang="uk-UA" sz="2200" b="1" strike="noStrike" spc="-1">
                <a:solidFill>
                  <a:schemeClr val="dk1"/>
                </a:solidFill>
                <a:latin typeface="Calibri"/>
                <a:ea typeface="Calibri"/>
              </a:rPr>
              <a:t>Оновлення положення </a:t>
            </a:r>
            <a:r>
              <a:rPr lang="uk-UA" sz="2200" b="0" strike="noStrike" spc="-1">
                <a:solidFill>
                  <a:schemeClr val="dk1"/>
                </a:solidFill>
                <a:latin typeface="Calibri"/>
                <a:ea typeface="Calibri"/>
              </a:rPr>
              <a:t>«Про комісію Вченої ради Мелітопольського державного педагогічного університету імені Богдана Хмельницького з розвитку іншомовної освіти»</a:t>
            </a:r>
            <a:endParaRPr lang="en-GB" sz="2200" b="0" strike="noStrike" spc="-1">
              <a:solidFill>
                <a:srgbClr val="000000"/>
              </a:solidFill>
              <a:latin typeface="Arial"/>
            </a:endParaRPr>
          </a:p>
          <a:p>
            <a:pPr indent="0">
              <a:lnSpc>
                <a:spcPct val="90000"/>
              </a:lnSpc>
              <a:spcBef>
                <a:spcPts val="1001"/>
              </a:spcBef>
              <a:buNone/>
            </a:pPr>
            <a:endParaRPr lang="en-GB" sz="2200" b="0" strike="noStrike" spc="-1">
              <a:solidFill>
                <a:srgbClr val="000000"/>
              </a:solidFill>
              <a:latin typeface="Arial"/>
            </a:endParaRPr>
          </a:p>
        </p:txBody>
      </p:sp>
      <p:pic>
        <p:nvPicPr>
          <p:cNvPr id="49" name="Google Shape;61;p14"/>
          <p:cNvPicPr/>
          <p:nvPr/>
        </p:nvPicPr>
        <p:blipFill>
          <a:blip r:embed="rId2"/>
          <a:stretch/>
        </p:blipFill>
        <p:spPr>
          <a:xfrm>
            <a:off x="6044400" y="1285920"/>
            <a:ext cx="2389680" cy="257148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PlaceHolder 1"/>
          <p:cNvSpPr>
            <a:spLocks noGrp="1"/>
          </p:cNvSpPr>
          <p:nvPr>
            <p:ph type="title"/>
          </p:nvPr>
        </p:nvSpPr>
        <p:spPr>
          <a:xfrm>
            <a:off x="311760" y="444960"/>
            <a:ext cx="8520120" cy="572400"/>
          </a:xfrm>
          <a:prstGeom prst="rect">
            <a:avLst/>
          </a:prstGeom>
          <a:noFill/>
          <a:ln w="0">
            <a:noFill/>
          </a:ln>
        </p:spPr>
        <p:txBody>
          <a:bodyPr lIns="91440" tIns="91440" rIns="91440" bIns="91440" anchor="t">
            <a:noAutofit/>
          </a:bodyPr>
          <a:lstStyle/>
          <a:p>
            <a:pPr indent="0">
              <a:lnSpc>
                <a:spcPct val="100000"/>
              </a:lnSpc>
              <a:buNone/>
              <a:tabLst>
                <a:tab pos="0" algn="l"/>
              </a:tabLst>
            </a:pPr>
            <a:r>
              <a:rPr lang="ru" sz="3000" b="1" strike="noStrike" spc="-1">
                <a:solidFill>
                  <a:srgbClr val="7030A0"/>
                </a:solidFill>
                <a:latin typeface="Arial"/>
                <a:ea typeface="Arial"/>
              </a:rPr>
              <a:t>Програма підготовки випускників до складання ЄВІ</a:t>
            </a:r>
            <a:endParaRPr lang="en-GB" sz="3000" b="0" strike="noStrike" spc="-1">
              <a:solidFill>
                <a:srgbClr val="000000"/>
              </a:solidFill>
              <a:latin typeface="Arial"/>
            </a:endParaRPr>
          </a:p>
        </p:txBody>
      </p:sp>
      <p:sp>
        <p:nvSpPr>
          <p:cNvPr id="51" name="PlaceHolder 2"/>
          <p:cNvSpPr>
            <a:spLocks noGrp="1"/>
          </p:cNvSpPr>
          <p:nvPr>
            <p:ph/>
          </p:nvPr>
        </p:nvSpPr>
        <p:spPr>
          <a:xfrm>
            <a:off x="2408040" y="1896480"/>
            <a:ext cx="6424200" cy="2671920"/>
          </a:xfrm>
          <a:prstGeom prst="rect">
            <a:avLst/>
          </a:prstGeom>
          <a:noFill/>
          <a:ln w="0">
            <a:noFill/>
          </a:ln>
        </p:spPr>
        <p:txBody>
          <a:bodyPr lIns="91440" tIns="91440" rIns="91440" bIns="91440" anchor="t">
            <a:normAutofit/>
          </a:bodyPr>
          <a:lstStyle/>
          <a:p>
            <a:pPr marL="457200" indent="-368280" algn="just">
              <a:lnSpc>
                <a:spcPct val="90000"/>
              </a:lnSpc>
              <a:spcBef>
                <a:spcPts val="1001"/>
              </a:spcBef>
              <a:buClr>
                <a:srgbClr val="000000"/>
              </a:buClr>
              <a:buFont typeface="Calibri"/>
              <a:buChar char="●"/>
            </a:pPr>
            <a:r>
              <a:rPr lang="ru" sz="2200" b="0" strike="noStrike" spc="-1">
                <a:solidFill>
                  <a:schemeClr val="dk1"/>
                </a:solidFill>
                <a:latin typeface="Calibri"/>
                <a:ea typeface="Calibri"/>
              </a:rPr>
              <a:t>Розробка та затвердження </a:t>
            </a:r>
            <a:r>
              <a:rPr lang="ru" sz="2200" b="1" strike="noStrike" spc="-1">
                <a:solidFill>
                  <a:schemeClr val="dk1"/>
                </a:solidFill>
                <a:latin typeface="Calibri"/>
                <a:ea typeface="Calibri"/>
              </a:rPr>
              <a:t>Програми підготовки випускників-бакалаврів</a:t>
            </a:r>
            <a:r>
              <a:rPr lang="ru" sz="2200" b="0" strike="noStrike" spc="-1">
                <a:solidFill>
                  <a:schemeClr val="dk1"/>
                </a:solidFill>
                <a:latin typeface="Calibri"/>
                <a:ea typeface="Calibri"/>
              </a:rPr>
              <a:t> до складання ЄВІ з іноземної мови.</a:t>
            </a:r>
            <a:endParaRPr lang="en-GB" sz="2200" b="0" strike="noStrike" spc="-1">
              <a:solidFill>
                <a:srgbClr val="000000"/>
              </a:solidFill>
              <a:latin typeface="Arial"/>
            </a:endParaRPr>
          </a:p>
          <a:p>
            <a:pPr marL="457200" indent="-368280" algn="just">
              <a:lnSpc>
                <a:spcPct val="90000"/>
              </a:lnSpc>
              <a:spcBef>
                <a:spcPts val="1001"/>
              </a:spcBef>
              <a:buClr>
                <a:srgbClr val="000000"/>
              </a:buClr>
              <a:buFont typeface="Calibri"/>
              <a:buChar char="●"/>
            </a:pPr>
            <a:r>
              <a:rPr lang="ru" sz="2200" b="0" strike="noStrike" spc="-1">
                <a:solidFill>
                  <a:schemeClr val="dk1"/>
                </a:solidFill>
                <a:latin typeface="Calibri"/>
                <a:ea typeface="Calibri"/>
              </a:rPr>
              <a:t>Проведення </a:t>
            </a:r>
            <a:r>
              <a:rPr lang="ru" sz="2200" b="1" strike="noStrike" spc="-1">
                <a:solidFill>
                  <a:schemeClr val="dk1"/>
                </a:solidFill>
                <a:latin typeface="Calibri"/>
                <a:ea typeface="Calibri"/>
              </a:rPr>
              <a:t>індивідуальних консультацій </a:t>
            </a:r>
            <a:r>
              <a:rPr lang="ru" sz="2200" b="0" strike="noStrike" spc="-1">
                <a:solidFill>
                  <a:schemeClr val="dk1"/>
                </a:solidFill>
                <a:latin typeface="Calibri"/>
                <a:ea typeface="Calibri"/>
              </a:rPr>
              <a:t>з викладачами кафедр іншомовної підготовки та заплановано заходи щодо підготовки до іспиту наступного календарного року.</a:t>
            </a:r>
            <a:endParaRPr lang="en-GB" sz="2200" b="0" strike="noStrike" spc="-1">
              <a:solidFill>
                <a:srgbClr val="000000"/>
              </a:solidFill>
              <a:latin typeface="Arial"/>
            </a:endParaRPr>
          </a:p>
        </p:txBody>
      </p:sp>
      <p:pic>
        <p:nvPicPr>
          <p:cNvPr id="52" name="Google Shape;68;p15"/>
          <p:cNvPicPr/>
          <p:nvPr/>
        </p:nvPicPr>
        <p:blipFill>
          <a:blip r:embed="rId2"/>
          <a:srcRect l="26425" t="13260" r="26154" b="12404"/>
          <a:stretch/>
        </p:blipFill>
        <p:spPr>
          <a:xfrm>
            <a:off x="311760" y="2234160"/>
            <a:ext cx="1698480" cy="199692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PlaceHolder 1"/>
          <p:cNvSpPr>
            <a:spLocks noGrp="1"/>
          </p:cNvSpPr>
          <p:nvPr>
            <p:ph type="title"/>
          </p:nvPr>
        </p:nvSpPr>
        <p:spPr>
          <a:xfrm>
            <a:off x="311760" y="444960"/>
            <a:ext cx="8520120" cy="1504800"/>
          </a:xfrm>
          <a:prstGeom prst="rect">
            <a:avLst/>
          </a:prstGeom>
          <a:noFill/>
          <a:ln w="0">
            <a:noFill/>
          </a:ln>
        </p:spPr>
        <p:txBody>
          <a:bodyPr lIns="91440" tIns="91440" rIns="91440" bIns="91440" anchor="t">
            <a:noAutofit/>
          </a:bodyPr>
          <a:lstStyle/>
          <a:p>
            <a:pPr indent="0">
              <a:lnSpc>
                <a:spcPct val="90000"/>
              </a:lnSpc>
              <a:spcBef>
                <a:spcPts val="1001"/>
              </a:spcBef>
              <a:buNone/>
            </a:pPr>
            <a:r>
              <a:rPr lang="uk-UA" sz="1800" b="1" strike="noStrike" spc="-1">
                <a:solidFill>
                  <a:srgbClr val="7030A0"/>
                </a:solidFill>
                <a:latin typeface="Arial"/>
                <a:ea typeface="Arial"/>
              </a:rPr>
              <a:t>1. </a:t>
            </a:r>
            <a:r>
              <a:rPr lang="en-US" sz="1800" b="1" strike="noStrike" spc="-1">
                <a:solidFill>
                  <a:srgbClr val="7030A0"/>
                </a:solidFill>
                <a:latin typeface="Arial"/>
                <a:ea typeface="Arial"/>
              </a:rPr>
              <a:t>Щорічний семінар Особливості складання ЄВІ з німецької та англійської мов до магістратури – 2025» (26 березня 2025 року)</a:t>
            </a:r>
            <a:r>
              <a:rPr sz="1800"/>
              <a:t/>
            </a:r>
            <a:br>
              <a:rPr sz="1800"/>
            </a:br>
            <a:r>
              <a:rPr sz="1800"/>
              <a:t/>
            </a:r>
            <a:br>
              <a:rPr sz="1800"/>
            </a:br>
            <a:r>
              <a:rPr lang="uk-UA" sz="1800" b="1" strike="noStrike" spc="-1">
                <a:solidFill>
                  <a:srgbClr val="7030A0"/>
                </a:solidFill>
                <a:latin typeface="Arial"/>
                <a:ea typeface="Arial"/>
              </a:rPr>
              <a:t>2. </a:t>
            </a:r>
            <a:r>
              <a:rPr lang="en-US" sz="1800" b="1" strike="noStrike" spc="-1">
                <a:solidFill>
                  <a:srgbClr val="7030A0"/>
                </a:solidFill>
                <a:latin typeface="Arial"/>
                <a:ea typeface="Arial"/>
              </a:rPr>
              <a:t>Консультативна </a:t>
            </a:r>
            <a:r>
              <a:rPr lang="uk-UA" sz="1800" b="1" strike="noStrike" spc="-1">
                <a:solidFill>
                  <a:srgbClr val="7030A0"/>
                </a:solidFill>
                <a:latin typeface="Arial"/>
                <a:ea typeface="Arial"/>
              </a:rPr>
              <a:t>зустріч з</a:t>
            </a:r>
            <a:r>
              <a:rPr lang="en-US" sz="1800" b="1" strike="noStrike" spc="-1">
                <a:solidFill>
                  <a:srgbClr val="7030A0"/>
                </a:solidFill>
                <a:latin typeface="Arial"/>
                <a:ea typeface="Arial"/>
              </a:rPr>
              <a:t> підготов</a:t>
            </a:r>
            <a:r>
              <a:rPr lang="uk-UA" sz="1800" b="1" strike="noStrike" spc="-1">
                <a:solidFill>
                  <a:srgbClr val="7030A0"/>
                </a:solidFill>
                <a:latin typeface="Arial"/>
                <a:ea typeface="Arial"/>
              </a:rPr>
              <a:t>ки</a:t>
            </a:r>
            <a:r>
              <a:rPr lang="en-US" sz="1800" b="1" strike="noStrike" spc="-1">
                <a:solidFill>
                  <a:srgbClr val="7030A0"/>
                </a:solidFill>
                <a:latin typeface="Arial"/>
                <a:ea typeface="Arial"/>
              </a:rPr>
              <a:t> до складання ЄВІ з німецької та англійської мов до магістратури – 2025»</a:t>
            </a:r>
            <a:endParaRPr lang="en-GB" sz="1800" b="0" strike="noStrike" spc="-1">
              <a:solidFill>
                <a:srgbClr val="000000"/>
              </a:solidFill>
              <a:latin typeface="Arial"/>
            </a:endParaRPr>
          </a:p>
        </p:txBody>
      </p:sp>
      <p:sp>
        <p:nvSpPr>
          <p:cNvPr id="54" name="PlaceHolder 2"/>
          <p:cNvSpPr>
            <a:spLocks noGrp="1"/>
          </p:cNvSpPr>
          <p:nvPr>
            <p:ph/>
          </p:nvPr>
        </p:nvSpPr>
        <p:spPr>
          <a:xfrm>
            <a:off x="2408040" y="1896480"/>
            <a:ext cx="6424200" cy="2671920"/>
          </a:xfrm>
          <a:prstGeom prst="rect">
            <a:avLst/>
          </a:prstGeom>
          <a:noFill/>
          <a:ln w="0">
            <a:noFill/>
          </a:ln>
        </p:spPr>
        <p:txBody>
          <a:bodyPr lIns="91440" tIns="91440" rIns="91440" bIns="91440" anchor="t">
            <a:normAutofit/>
          </a:bodyPr>
          <a:lstStyle/>
          <a:p>
            <a:pPr indent="0">
              <a:spcBef>
                <a:spcPts val="1417"/>
              </a:spcBef>
              <a:buNone/>
            </a:pPr>
            <a:endParaRPr lang="en-GB" sz="1800" b="0" strike="noStrike" spc="-1">
              <a:solidFill>
                <a:schemeClr val="dk2"/>
              </a:solidFill>
              <a:latin typeface="Arial"/>
              <a:ea typeface="Arial"/>
            </a:endParaRPr>
          </a:p>
        </p:txBody>
      </p:sp>
      <p:pic>
        <p:nvPicPr>
          <p:cNvPr id="55" name="Picture 2"/>
          <p:cNvPicPr/>
          <p:nvPr/>
        </p:nvPicPr>
        <p:blipFill>
          <a:blip r:embed="rId2"/>
          <a:stretch/>
        </p:blipFill>
        <p:spPr>
          <a:xfrm>
            <a:off x="4623120" y="2070720"/>
            <a:ext cx="3794040" cy="3072240"/>
          </a:xfrm>
          <a:prstGeom prst="rect">
            <a:avLst/>
          </a:prstGeom>
          <a:ln w="0">
            <a:noFill/>
          </a:ln>
        </p:spPr>
      </p:pic>
      <p:pic>
        <p:nvPicPr>
          <p:cNvPr id="56" name="Picture 3"/>
          <p:cNvPicPr/>
          <p:nvPr/>
        </p:nvPicPr>
        <p:blipFill>
          <a:blip r:embed="rId3"/>
          <a:stretch/>
        </p:blipFill>
        <p:spPr>
          <a:xfrm>
            <a:off x="319680" y="2065680"/>
            <a:ext cx="3996000" cy="297756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0">
          <a:gsLst>
            <a:gs pos="0">
              <a:srgbClr val="DBD4EB"/>
            </a:gs>
            <a:gs pos="100000">
              <a:srgbClr val="9080BB"/>
            </a:gs>
          </a:gsLst>
          <a:path path="circle">
            <a:fillToRect l="50000" t="50000" r="50000" b="50000"/>
          </a:path>
        </a:gradFill>
        <a:effectLst/>
      </p:bgPr>
    </p:bg>
    <p:spTree>
      <p:nvGrpSpPr>
        <p:cNvPr id="1" name=""/>
        <p:cNvGrpSpPr/>
        <p:nvPr/>
      </p:nvGrpSpPr>
      <p:grpSpPr>
        <a:xfrm>
          <a:off x="0" y="0"/>
          <a:ext cx="0" cy="0"/>
          <a:chOff x="0" y="0"/>
          <a:chExt cx="0" cy="0"/>
        </a:xfrm>
      </p:grpSpPr>
      <p:sp>
        <p:nvSpPr>
          <p:cNvPr id="57" name="PlaceHolder 1"/>
          <p:cNvSpPr>
            <a:spLocks noGrp="1"/>
          </p:cNvSpPr>
          <p:nvPr>
            <p:ph type="title"/>
          </p:nvPr>
        </p:nvSpPr>
        <p:spPr>
          <a:xfrm>
            <a:off x="311760" y="444960"/>
            <a:ext cx="8520120" cy="952920"/>
          </a:xfrm>
          <a:prstGeom prst="rect">
            <a:avLst/>
          </a:prstGeom>
          <a:noFill/>
          <a:ln w="0">
            <a:noFill/>
          </a:ln>
        </p:spPr>
        <p:txBody>
          <a:bodyPr lIns="91440" tIns="91440" rIns="91440" bIns="91440" anchor="t">
            <a:noAutofit/>
          </a:bodyPr>
          <a:lstStyle/>
          <a:p>
            <a:pPr indent="0">
              <a:lnSpc>
                <a:spcPct val="90000"/>
              </a:lnSpc>
              <a:spcBef>
                <a:spcPts val="1001"/>
              </a:spcBef>
              <a:buNone/>
              <a:tabLst>
                <a:tab pos="0" algn="l"/>
              </a:tabLst>
            </a:pPr>
            <a:r>
              <a:rPr lang="ru" sz="2400" b="1" strike="noStrike" spc="-1">
                <a:solidFill>
                  <a:srgbClr val="7030A0"/>
                </a:solidFill>
                <a:latin typeface="Arial"/>
                <a:ea typeface="Arial"/>
              </a:rPr>
              <a:t>Курси англійської мови для НПП університету</a:t>
            </a:r>
            <a:endParaRPr lang="en-GB" sz="2400" b="0" strike="noStrike" spc="-1">
              <a:solidFill>
                <a:srgbClr val="000000"/>
              </a:solidFill>
              <a:latin typeface="Arial"/>
            </a:endParaRPr>
          </a:p>
        </p:txBody>
      </p:sp>
      <p:sp>
        <p:nvSpPr>
          <p:cNvPr id="58" name="PlaceHolder 2"/>
          <p:cNvSpPr>
            <a:spLocks noGrp="1"/>
          </p:cNvSpPr>
          <p:nvPr>
            <p:ph/>
          </p:nvPr>
        </p:nvSpPr>
        <p:spPr>
          <a:xfrm>
            <a:off x="157320" y="1398600"/>
            <a:ext cx="5367240" cy="3568320"/>
          </a:xfrm>
          <a:prstGeom prst="rect">
            <a:avLst/>
          </a:prstGeom>
          <a:noFill/>
          <a:ln w="0">
            <a:noFill/>
          </a:ln>
        </p:spPr>
        <p:txBody>
          <a:bodyPr lIns="91440" tIns="91440" rIns="91440" bIns="91440" anchor="t">
            <a:noAutofit/>
          </a:bodyPr>
          <a:lstStyle/>
          <a:p>
            <a:pPr marL="114480" indent="0" algn="just">
              <a:lnSpc>
                <a:spcPct val="115000"/>
              </a:lnSpc>
              <a:buNone/>
              <a:tabLst>
                <a:tab pos="0" algn="l"/>
              </a:tabLst>
            </a:pPr>
            <a:r>
              <a:rPr lang="uk-UA" sz="2000" b="0" strike="noStrike" spc="-1">
                <a:solidFill>
                  <a:schemeClr val="dk1"/>
                </a:solidFill>
                <a:latin typeface="Arial"/>
                <a:ea typeface="Arial"/>
              </a:rPr>
              <a:t>Продовжено курси англійської мови для науково-педагогічних працівників і співробітників університету (початковий рівень - викладач Максим Рутковський, середній рівень – викладач Євген Топалов) наказ ректора 05/31-22 від 27 січня 2025 року. </a:t>
            </a:r>
            <a:endParaRPr lang="en-GB" sz="2000" b="0" strike="noStrike" spc="-1">
              <a:solidFill>
                <a:srgbClr val="000000"/>
              </a:solidFill>
              <a:latin typeface="Arial"/>
            </a:endParaRPr>
          </a:p>
        </p:txBody>
      </p:sp>
      <p:pic>
        <p:nvPicPr>
          <p:cNvPr id="59" name="Picture 2"/>
          <p:cNvPicPr/>
          <p:nvPr/>
        </p:nvPicPr>
        <p:blipFill>
          <a:blip r:embed="rId2"/>
          <a:stretch/>
        </p:blipFill>
        <p:spPr>
          <a:xfrm>
            <a:off x="6160320" y="1572480"/>
            <a:ext cx="2631600" cy="267948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PlaceHolder 1"/>
          <p:cNvSpPr>
            <a:spLocks noGrp="1"/>
          </p:cNvSpPr>
          <p:nvPr>
            <p:ph type="title"/>
          </p:nvPr>
        </p:nvSpPr>
        <p:spPr>
          <a:xfrm>
            <a:off x="311760" y="444960"/>
            <a:ext cx="8520120" cy="952920"/>
          </a:xfrm>
          <a:prstGeom prst="rect">
            <a:avLst/>
          </a:prstGeom>
          <a:noFill/>
          <a:ln w="0">
            <a:noFill/>
          </a:ln>
        </p:spPr>
        <p:txBody>
          <a:bodyPr lIns="91440" tIns="91440" rIns="91440" bIns="91440" anchor="t">
            <a:noAutofit/>
          </a:bodyPr>
          <a:lstStyle/>
          <a:p>
            <a:pPr indent="0">
              <a:lnSpc>
                <a:spcPct val="90000"/>
              </a:lnSpc>
              <a:spcBef>
                <a:spcPts val="1001"/>
              </a:spcBef>
              <a:buNone/>
              <a:tabLst>
                <a:tab pos="0" algn="l"/>
              </a:tabLst>
            </a:pPr>
            <a:r>
              <a:rPr lang="uk-UA" sz="1800" b="1" strike="noStrike" spc="-1">
                <a:solidFill>
                  <a:srgbClr val="7030A0"/>
                </a:solidFill>
                <a:latin typeface="Arial"/>
                <a:ea typeface="Arial"/>
              </a:rPr>
              <a:t>Анкета «Оцінка ефективності курсів англійської мови для НПП та визначення потреб у подальшому навчанні»</a:t>
            </a:r>
            <a:endParaRPr lang="en-GB" sz="1800" b="0" strike="noStrike" spc="-1">
              <a:solidFill>
                <a:srgbClr val="000000"/>
              </a:solidFill>
              <a:latin typeface="Arial"/>
            </a:endParaRPr>
          </a:p>
        </p:txBody>
      </p:sp>
      <p:pic>
        <p:nvPicPr>
          <p:cNvPr id="61" name="Рисунок 60"/>
          <p:cNvPicPr/>
          <p:nvPr/>
        </p:nvPicPr>
        <p:blipFill>
          <a:blip r:embed="rId2"/>
          <a:stretch/>
        </p:blipFill>
        <p:spPr>
          <a:xfrm>
            <a:off x="2659680" y="1452240"/>
            <a:ext cx="3589920" cy="322776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PlaceHolder 1"/>
          <p:cNvSpPr>
            <a:spLocks noGrp="1"/>
          </p:cNvSpPr>
          <p:nvPr>
            <p:ph type="title"/>
          </p:nvPr>
        </p:nvSpPr>
        <p:spPr>
          <a:xfrm>
            <a:off x="311760" y="444960"/>
            <a:ext cx="8520120" cy="952920"/>
          </a:xfrm>
          <a:prstGeom prst="rect">
            <a:avLst/>
          </a:prstGeom>
          <a:noFill/>
          <a:ln w="0">
            <a:noFill/>
          </a:ln>
        </p:spPr>
        <p:txBody>
          <a:bodyPr lIns="91440" tIns="91440" rIns="91440" bIns="91440" anchor="t">
            <a:noAutofit/>
          </a:bodyPr>
          <a:lstStyle/>
          <a:p>
            <a:pPr indent="0">
              <a:lnSpc>
                <a:spcPct val="100000"/>
              </a:lnSpc>
              <a:buNone/>
              <a:tabLst>
                <a:tab pos="0" algn="l"/>
              </a:tabLst>
            </a:pPr>
            <a:r>
              <a:rPr lang="ru" sz="2400" b="1" strike="noStrike" spc="-1">
                <a:solidFill>
                  <a:srgbClr val="7030A0"/>
                </a:solidFill>
                <a:latin typeface="Arial"/>
                <a:ea typeface="Arial"/>
              </a:rPr>
              <a:t>Популяризація англійської мови серед здобувачів вищої освіти та НПП університету</a:t>
            </a:r>
            <a:endParaRPr lang="en-GB" sz="2400" b="0" strike="noStrike" spc="-1">
              <a:solidFill>
                <a:srgbClr val="000000"/>
              </a:solidFill>
              <a:latin typeface="Arial"/>
            </a:endParaRPr>
          </a:p>
        </p:txBody>
      </p:sp>
      <p:sp>
        <p:nvSpPr>
          <p:cNvPr id="63" name="PlaceHolder 2"/>
          <p:cNvSpPr>
            <a:spLocks noGrp="1"/>
          </p:cNvSpPr>
          <p:nvPr>
            <p:ph/>
          </p:nvPr>
        </p:nvSpPr>
        <p:spPr>
          <a:xfrm>
            <a:off x="157320" y="1398600"/>
            <a:ext cx="4407840" cy="3568320"/>
          </a:xfrm>
          <a:prstGeom prst="rect">
            <a:avLst/>
          </a:prstGeom>
          <a:noFill/>
          <a:ln w="0">
            <a:noFill/>
          </a:ln>
        </p:spPr>
        <p:txBody>
          <a:bodyPr lIns="91440" tIns="91440" rIns="91440" bIns="91440" anchor="t">
            <a:noAutofit/>
          </a:bodyPr>
          <a:lstStyle/>
          <a:p>
            <a:pPr marL="457200" indent="-356040">
              <a:lnSpc>
                <a:spcPct val="70000"/>
              </a:lnSpc>
              <a:spcBef>
                <a:spcPts val="1001"/>
              </a:spcBef>
              <a:buClr>
                <a:srgbClr val="000000"/>
              </a:buClr>
              <a:buFont typeface="Calibri"/>
              <a:buChar char="●"/>
            </a:pPr>
            <a:r>
              <a:rPr lang="uk-UA" sz="2000" b="0" strike="noStrike" spc="-1">
                <a:solidFill>
                  <a:schemeClr val="dk1"/>
                </a:solidFill>
                <a:latin typeface="Calibri"/>
                <a:ea typeface="Calibri"/>
              </a:rPr>
              <a:t>Робота </a:t>
            </a:r>
            <a:r>
              <a:rPr lang="uk-UA" sz="2000" b="1" strike="noStrike" spc="-1">
                <a:solidFill>
                  <a:schemeClr val="dk1"/>
                </a:solidFill>
                <a:latin typeface="Calibri"/>
                <a:ea typeface="Calibri"/>
              </a:rPr>
              <a:t>«</a:t>
            </a:r>
            <a:r>
              <a:rPr lang="en-GB" sz="2000" b="1" strike="noStrike" spc="-1">
                <a:solidFill>
                  <a:schemeClr val="dk1"/>
                </a:solidFill>
                <a:latin typeface="Calibri"/>
                <a:ea typeface="Calibri"/>
              </a:rPr>
              <a:t>English Speaking Club» </a:t>
            </a:r>
            <a:r>
              <a:rPr lang="en-GB" sz="2000" b="0" strike="noStrike" spc="-1">
                <a:solidFill>
                  <a:schemeClr val="dk1"/>
                </a:solidFill>
                <a:latin typeface="Calibri"/>
                <a:ea typeface="Calibri"/>
              </a:rPr>
              <a:t>(</a:t>
            </a:r>
            <a:r>
              <a:rPr lang="uk-UA" sz="2000" b="0" strike="noStrike" spc="-1">
                <a:solidFill>
                  <a:schemeClr val="dk1"/>
                </a:solidFill>
                <a:latin typeface="Calibri"/>
                <a:ea typeface="Calibri"/>
              </a:rPr>
              <a:t>керівник ст.викл. Євген Топалов)</a:t>
            </a:r>
            <a:endParaRPr lang="en-GB" sz="2000" b="0" strike="noStrike" spc="-1">
              <a:solidFill>
                <a:srgbClr val="000000"/>
              </a:solidFill>
              <a:latin typeface="Arial"/>
            </a:endParaRPr>
          </a:p>
          <a:p>
            <a:pPr marL="457200" indent="-356040">
              <a:lnSpc>
                <a:spcPct val="70000"/>
              </a:lnSpc>
              <a:spcBef>
                <a:spcPts val="1001"/>
              </a:spcBef>
              <a:buClr>
                <a:srgbClr val="000000"/>
              </a:buClr>
              <a:buFont typeface="Calibri"/>
              <a:buChar char="●"/>
            </a:pPr>
            <a:r>
              <a:rPr lang="ru" sz="2000" b="0" strike="noStrike" spc="-1">
                <a:solidFill>
                  <a:schemeClr val="dk1"/>
                </a:solidFill>
                <a:latin typeface="Calibri"/>
                <a:ea typeface="Calibri"/>
              </a:rPr>
              <a:t>Робота наукового гуртка </a:t>
            </a:r>
            <a:r>
              <a:rPr lang="ru" sz="2000" b="1" strike="noStrike" spc="-1">
                <a:solidFill>
                  <a:schemeClr val="dk1"/>
                </a:solidFill>
                <a:latin typeface="Calibri"/>
                <a:ea typeface="Calibri"/>
              </a:rPr>
              <a:t>«Лінгвістичні студії» </a:t>
            </a:r>
            <a:r>
              <a:rPr lang="ru" sz="2000" b="0" strike="noStrike" spc="-1">
                <a:solidFill>
                  <a:schemeClr val="dk1"/>
                </a:solidFill>
                <a:latin typeface="Calibri"/>
                <a:ea typeface="Calibri"/>
              </a:rPr>
              <a:t>для здобувачів вищої освіти (керівник доц. Ірина Баранцова)</a:t>
            </a:r>
            <a:endParaRPr lang="en-GB" sz="2000" b="0" strike="noStrike" spc="-1">
              <a:solidFill>
                <a:srgbClr val="000000"/>
              </a:solidFill>
              <a:latin typeface="Arial"/>
            </a:endParaRPr>
          </a:p>
        </p:txBody>
      </p:sp>
      <p:pic>
        <p:nvPicPr>
          <p:cNvPr id="64" name="Picture 2"/>
          <p:cNvPicPr/>
          <p:nvPr/>
        </p:nvPicPr>
        <p:blipFill>
          <a:blip r:embed="rId2"/>
          <a:stretch/>
        </p:blipFill>
        <p:spPr>
          <a:xfrm>
            <a:off x="6560640" y="874080"/>
            <a:ext cx="2583000" cy="2448360"/>
          </a:xfrm>
          <a:prstGeom prst="rect">
            <a:avLst/>
          </a:prstGeom>
          <a:ln w="0">
            <a:noFill/>
          </a:ln>
        </p:spPr>
      </p:pic>
      <p:pic>
        <p:nvPicPr>
          <p:cNvPr id="65" name="Picture 3"/>
          <p:cNvPicPr/>
          <p:nvPr/>
        </p:nvPicPr>
        <p:blipFill>
          <a:blip r:embed="rId3"/>
          <a:stretch/>
        </p:blipFill>
        <p:spPr>
          <a:xfrm>
            <a:off x="4463280" y="1807920"/>
            <a:ext cx="2397600" cy="2377080"/>
          </a:xfrm>
          <a:prstGeom prst="rect">
            <a:avLst/>
          </a:prstGeom>
          <a:ln w="0">
            <a:noFill/>
          </a:ln>
        </p:spPr>
      </p:pic>
      <p:pic>
        <p:nvPicPr>
          <p:cNvPr id="66" name="Picture 4"/>
          <p:cNvPicPr/>
          <p:nvPr/>
        </p:nvPicPr>
        <p:blipFill>
          <a:blip r:embed="rId4"/>
          <a:stretch/>
        </p:blipFill>
        <p:spPr>
          <a:xfrm>
            <a:off x="2595960" y="3201480"/>
            <a:ext cx="2090520" cy="181368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602</TotalTime>
  <Words>917</Words>
  <Application>Microsoft Office PowerPoint</Application>
  <PresentationFormat>Экран (16:9)</PresentationFormat>
  <Paragraphs>73</Paragraphs>
  <Slides>20</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20</vt:i4>
      </vt:variant>
    </vt:vector>
  </HeadingPairs>
  <TitlesOfParts>
    <vt:vector size="21" baseType="lpstr">
      <vt:lpstr>Simple Light</vt:lpstr>
      <vt:lpstr>Презентация PowerPoint</vt:lpstr>
      <vt:lpstr>Нормативно-правова база</vt:lpstr>
      <vt:lpstr>Результати соціологічного дослідження (Київський міжнародний інститут соціології, грудень 2022 р. - січень 2023 р. </vt:lpstr>
      <vt:lpstr>Комісія Вченої ради з розвитку іншомовної освіти (2024-2025н.р.)</vt:lpstr>
      <vt:lpstr>Програма підготовки випускників до складання ЄВІ</vt:lpstr>
      <vt:lpstr>1. Щорічний семінар Особливості складання ЄВІ з німецької та англійської мов до магістратури – 2025» (26 березня 2025 року)  2. Консультативна зустріч з підготовки до складання ЄВІ з німецької та англійської мов до магістратури – 2025»</vt:lpstr>
      <vt:lpstr>Курси англійської мови для НПП університету</vt:lpstr>
      <vt:lpstr>Анкета «Оцінка ефективності курсів англійської мови для НПП та визначення потреб у подальшому навчанні»</vt:lpstr>
      <vt:lpstr>Популяризація англійської мови серед здобувачів вищої освіти та НПП університету</vt:lpstr>
      <vt:lpstr>Популяризація англійської мови серед здобувачів вищої освіти та НПП університету</vt:lpstr>
      <vt:lpstr>Науково-методичний центр «Lingua»</vt:lpstr>
      <vt:lpstr>Популяризація іноземних мов серед здобувачів вищої освіти</vt:lpstr>
      <vt:lpstr>Співпраця із партнерами  із США</vt:lpstr>
      <vt:lpstr>Grammarly</vt:lpstr>
      <vt:lpstr>E-Twinning</vt:lpstr>
      <vt:lpstr>ОК іноземними мовами </vt:lpstr>
      <vt:lpstr>Співпраця із Британською радою</vt:lpstr>
      <vt:lpstr>Стратегічне планування підвищення рівня іншомовної підготовки викладачів та здобувачів університету</vt:lpstr>
      <vt:lpstr>Презентация PowerPoint</vt:lpstr>
      <vt:lpstr>Проєкт рішення</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
  <dc:description/>
  <cp:lastModifiedBy>user</cp:lastModifiedBy>
  <cp:revision>28</cp:revision>
  <dcterms:modified xsi:type="dcterms:W3CDTF">2025-06-24T07:59:51Z</dcterms:modified>
  <dc:language>en-GB</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otes">
    <vt:i4>19</vt:i4>
  </property>
  <property fmtid="{D5CDD505-2E9C-101B-9397-08002B2CF9AE}" pid="3" name="PresentationFormat">
    <vt:lpwstr>Экран (16:9)</vt:lpwstr>
  </property>
  <property fmtid="{D5CDD505-2E9C-101B-9397-08002B2CF9AE}" pid="4" name="Slides">
    <vt:i4>20</vt:i4>
  </property>
</Properties>
</file>